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4" r:id="rId3"/>
    <p:sldId id="283" r:id="rId4"/>
    <p:sldId id="292" r:id="rId5"/>
    <p:sldId id="285" r:id="rId6"/>
    <p:sldId id="293" r:id="rId7"/>
    <p:sldId id="296" r:id="rId8"/>
    <p:sldId id="295" r:id="rId9"/>
    <p:sldId id="297" r:id="rId10"/>
    <p:sldId id="298" r:id="rId11"/>
    <p:sldId id="294" r:id="rId12"/>
    <p:sldId id="299" r:id="rId13"/>
    <p:sldId id="300" r:id="rId14"/>
    <p:sldId id="288" r:id="rId15"/>
    <p:sldId id="301" r:id="rId16"/>
    <p:sldId id="290" r:id="rId17"/>
    <p:sldId id="303" r:id="rId18"/>
    <p:sldId id="304" r:id="rId19"/>
    <p:sldId id="272" r:id="rId20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F92A2-C835-4A18-9CBA-078AB3B886C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360E93-DEE0-4315-AE49-31F2A7434C4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A51BB-535F-4B8D-BC07-F5D05379279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C4C8D-FEFA-4EDB-828F-CF447A2837AA}" type="datetime1">
              <a:rPr lang="lv-LV"/>
              <a:pPr>
                <a:defRPr/>
              </a:pPr>
              <a:t>15.09.2023</a:t>
            </a:fld>
            <a:endParaRPr lang="lv-LV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4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5C3C3-0F9C-4F25-92AB-7AC38148A7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980ED-479A-40FE-91AD-9DE5A1F4499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ABAFD-41DD-47D5-97E3-5D3E4E0DF9C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2F1B84-315F-4A34-9289-41F70599AE5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3CE4A-A2B4-43CB-9A16-DAE3E0AC591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917B1-1358-4B0D-B72C-C166B533B4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BC364-E858-4345-AB6D-0D34BCC6A30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E4FD4-E705-4B28-8D60-6C84223B655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B4033-D275-4D2A-A17A-EBC3D9BAAA7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09579BF-064E-43B0-BE12-068ADBBEE10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52388"/>
            <a:ext cx="8892480" cy="1073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Jņ.3:1-13 Piedzimt no augšienes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7004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380288" y="0"/>
            <a:ext cx="17637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17.sep.2023.</a:t>
            </a:r>
            <a:endParaRPr lang="lv-LV" sz="2000" dirty="0"/>
          </a:p>
        </p:txBody>
      </p:sp>
      <p:pic>
        <p:nvPicPr>
          <p:cNvPr id="12290" name="Picture 2" descr="Jesus explains the New Birt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998729"/>
            <a:ext cx="6840760" cy="58146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ChangeArrowheads="1"/>
          </p:cNvSpPr>
          <p:nvPr/>
        </p:nvSpPr>
        <p:spPr bwMode="auto">
          <a:xfrm>
            <a:off x="1259632" y="0"/>
            <a:ext cx="64087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lv-LV" sz="4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Vīzija / Redzējums</a:t>
            </a:r>
            <a:endParaRPr lang="lv-LV" sz="4800" b="1" dirty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5" name="Picture 2" descr="Vecumnieki"/>
          <p:cNvPicPr>
            <a:picLocks noChangeAspect="1" noChangeArrowheads="1"/>
          </p:cNvPicPr>
          <p:nvPr/>
        </p:nvPicPr>
        <p:blipFill>
          <a:blip r:embed="rId2" cstate="print"/>
          <a:srcRect t="16992"/>
          <a:stretch>
            <a:fillRect/>
          </a:stretch>
        </p:blipFill>
        <p:spPr bwMode="auto">
          <a:xfrm>
            <a:off x="1340768" y="2420888"/>
            <a:ext cx="7803232" cy="4221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ounded Rectangle 5"/>
          <p:cNvSpPr/>
          <p:nvPr/>
        </p:nvSpPr>
        <p:spPr>
          <a:xfrm>
            <a:off x="683568" y="836712"/>
            <a:ext cx="792088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Dieva radīts nākotnes attēls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23528" y="1772816"/>
            <a:ext cx="8496944" cy="7200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dirty="0" smtClean="0">
                <a:solidFill>
                  <a:schemeClr val="tx1"/>
                </a:solidFill>
              </a:rPr>
              <a:t>Kādu šo vietu Dievs gribētu redzēt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67544" y="5589240"/>
            <a:ext cx="8496944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lv-LV" sz="4000" dirty="0" smtClean="0">
                <a:solidFill>
                  <a:srgbClr val="000000"/>
                </a:solidFill>
              </a:rPr>
              <a:t>Vīzija rodas </a:t>
            </a:r>
            <a:r>
              <a:rPr lang="lv-LV" sz="4000" b="1" dirty="0" smtClean="0">
                <a:solidFill>
                  <a:srgbClr val="000000"/>
                </a:solidFill>
              </a:rPr>
              <a:t>sirdī</a:t>
            </a:r>
            <a:r>
              <a:rPr lang="lv-LV" sz="4000" dirty="0" smtClean="0">
                <a:solidFill>
                  <a:srgbClr val="000000"/>
                </a:solidFill>
              </a:rPr>
              <a:t>, kas ir </a:t>
            </a:r>
            <a:r>
              <a:rPr lang="lv-LV" sz="4000" b="1" dirty="0" smtClean="0">
                <a:solidFill>
                  <a:srgbClr val="000000"/>
                </a:solidFill>
              </a:rPr>
              <a:t>spriedzē</a:t>
            </a:r>
            <a:r>
              <a:rPr lang="lv-LV" sz="4000" dirty="0" smtClean="0">
                <a:solidFill>
                  <a:srgbClr val="000000"/>
                </a:solidFill>
              </a:rPr>
              <a:t> starp to kā </a:t>
            </a:r>
            <a:r>
              <a:rPr lang="lv-LV" sz="4000" b="1" dirty="0" smtClean="0">
                <a:solidFill>
                  <a:srgbClr val="000000"/>
                </a:solidFill>
              </a:rPr>
              <a:t>ir</a:t>
            </a:r>
            <a:r>
              <a:rPr lang="lv-LV" sz="4000" dirty="0" smtClean="0">
                <a:solidFill>
                  <a:srgbClr val="000000"/>
                </a:solidFill>
              </a:rPr>
              <a:t> un kā </a:t>
            </a:r>
            <a:r>
              <a:rPr lang="lv-LV" sz="4000" b="1" dirty="0" smtClean="0">
                <a:solidFill>
                  <a:srgbClr val="000000"/>
                </a:solidFill>
              </a:rPr>
              <a:t>varētu būt</a:t>
            </a:r>
            <a:r>
              <a:rPr lang="lv-LV" sz="4000" dirty="0" smtClean="0">
                <a:solidFill>
                  <a:srgbClr val="000000"/>
                </a:solidFill>
              </a:rPr>
              <a:t>! </a:t>
            </a:r>
          </a:p>
        </p:txBody>
      </p:sp>
      <p:pic>
        <p:nvPicPr>
          <p:cNvPr id="11" name="Picture 2" descr="Attēlu rezultāti vaicājumam “church vision”"/>
          <p:cNvPicPr>
            <a:picLocks noChangeAspect="1" noChangeArrowheads="1"/>
          </p:cNvPicPr>
          <p:nvPr/>
        </p:nvPicPr>
        <p:blipFill>
          <a:blip r:embed="rId3" cstate="print"/>
          <a:srcRect r="19651"/>
          <a:stretch>
            <a:fillRect/>
          </a:stretch>
        </p:blipFill>
        <p:spPr bwMode="auto">
          <a:xfrm>
            <a:off x="0" y="2420888"/>
            <a:ext cx="486003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5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6" grpId="0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836712"/>
            <a:ext cx="9143999" cy="164304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lv-LV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osterBodoni It TL" pitchFamily="18" charset="0"/>
              </a:rPr>
              <a:t>Vecumnieku draudzes vīzija:</a:t>
            </a:r>
            <a:br>
              <a:rPr lang="lv-LV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osterBodoni It TL" pitchFamily="18" charset="0"/>
              </a:rPr>
            </a:br>
            <a:r>
              <a:rPr lang="lv-LV" sz="67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PosterBodoni It TL" pitchFamily="18" charset="0"/>
              </a:rPr>
              <a:t>Garīgas mājas ikvienam!</a:t>
            </a:r>
            <a:r>
              <a:rPr lang="lv-LV" b="1" dirty="0" smtClean="0">
                <a:solidFill>
                  <a:srgbClr val="000000"/>
                </a:solidFill>
                <a:latin typeface="PosterBodoni It TL" pitchFamily="18" charset="0"/>
              </a:rPr>
              <a:t/>
            </a:r>
            <a:br>
              <a:rPr lang="lv-LV" b="1" dirty="0" smtClean="0">
                <a:solidFill>
                  <a:srgbClr val="000000"/>
                </a:solidFill>
                <a:latin typeface="PosterBodoni It TL" pitchFamily="18" charset="0"/>
              </a:rPr>
            </a:br>
            <a:endParaRPr lang="lv-LV" b="1" dirty="0">
              <a:solidFill>
                <a:srgbClr val="000000"/>
              </a:solidFill>
              <a:latin typeface="PosterBodoni It TL" pitchFamily="18" charset="0"/>
            </a:endParaRPr>
          </a:p>
        </p:txBody>
      </p:sp>
      <p:pic>
        <p:nvPicPr>
          <p:cNvPr id="31746" name="Picture 2" descr="https://1.bp.blogspot.com/-V_LMCd1S2SY/VuflZOKAmVI/AAAAAAAAAAU/EiFxyu8PmYI3fyoaM3uGVRYwF1XF_sSlACPcBGAYYCw/s640/titulbil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485764"/>
            <a:ext cx="4824536" cy="4372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692696"/>
            <a:ext cx="9429750" cy="1857376"/>
          </a:xfrm>
        </p:spPr>
        <p:txBody>
          <a:bodyPr/>
          <a:lstStyle/>
          <a:p>
            <a:pPr algn="just">
              <a:spcBef>
                <a:spcPct val="0"/>
              </a:spcBef>
              <a:buFontTx/>
              <a:buNone/>
            </a:pPr>
            <a:r>
              <a:rPr lang="lv-LV" sz="2800" i="1" dirty="0" smtClean="0"/>
              <a:t>   5 Jēzus atbildēja: "Patiesi, patiesi es tev saku: tas, kurš nepiedzimst no ūdens un Gara, nevar ieiet Dieva valstībā! 6 Kas piedzimis no miesas, ir miesa, un, kas piedzimis no Gara, ir gars.</a:t>
            </a:r>
            <a:endParaRPr lang="en-US" sz="2000" i="1" dirty="0" smtClean="0"/>
          </a:p>
        </p:txBody>
      </p:sp>
      <p:pic>
        <p:nvPicPr>
          <p:cNvPr id="25602" name="Picture 2" descr="http://stirenaeus.org/wp-content/uploads/2012/12/baptism-for-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780929"/>
            <a:ext cx="311118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71400"/>
            <a:ext cx="9144000" cy="1073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2 veidu piedzimšanas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259632" y="2564904"/>
            <a:ext cx="252028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Fiziski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012160" y="2132856"/>
            <a:ext cx="252028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Garīgi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31746" name="Picture 2" descr="Free Newborn Baby Clipart, Download Free Newborn Baby Clipart png images,  Free ClipArts on Clipart Librar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717032"/>
            <a:ext cx="3983700" cy="2736304"/>
          </a:xfrm>
          <a:prstGeom prst="rect">
            <a:avLst/>
          </a:prstGeom>
          <a:noFill/>
        </p:spPr>
      </p:pic>
      <p:sp>
        <p:nvSpPr>
          <p:cNvPr id="11" name="Rounded Rectangle 10"/>
          <p:cNvSpPr/>
          <p:nvPr/>
        </p:nvSpPr>
        <p:spPr>
          <a:xfrm>
            <a:off x="5004048" y="6093296"/>
            <a:ext cx="3960440" cy="6206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Ūdens + Gars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  <p:bldP spid="5" grpId="0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692696"/>
            <a:ext cx="9429750" cy="1857376"/>
          </a:xfrm>
        </p:spPr>
        <p:txBody>
          <a:bodyPr/>
          <a:lstStyle/>
          <a:p>
            <a:pPr algn="just">
              <a:spcBef>
                <a:spcPct val="0"/>
              </a:spcBef>
              <a:buFontTx/>
              <a:buNone/>
            </a:pPr>
            <a:r>
              <a:rPr lang="lv-LV" sz="2800" i="1" dirty="0" smtClean="0"/>
              <a:t>   5 Jēzus atbildēja: "Patiesi, patiesi es tev saku: tas, kurš nepiedzimst no ūdens un Gara, nevar ieiet Dieva valstībā! 6 Kas piedzimis no miesas, ir miesa, un, kas piedzimis no Gara, ir gars.</a:t>
            </a:r>
            <a:endParaRPr lang="en-US" sz="2000" i="1" dirty="0" smtClean="0"/>
          </a:p>
        </p:txBody>
      </p:sp>
      <p:pic>
        <p:nvPicPr>
          <p:cNvPr id="25602" name="Picture 2" descr="http://stirenaeus.org/wp-content/uploads/2012/12/baptism-for-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780929"/>
            <a:ext cx="311118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71400"/>
            <a:ext cx="9144000" cy="1073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Cik ir kristīto Latvijā?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95536" y="2564904"/>
            <a:ext cx="4824536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Cik cilvēki ir miesīgi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084168" y="2132856"/>
            <a:ext cx="180020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~50%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940152" y="6093296"/>
            <a:ext cx="2880320" cy="6206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1 miljons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79512" y="3573016"/>
            <a:ext cx="5256584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Problēma nav Kristībā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23528" y="4509120"/>
            <a:ext cx="4752528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Problēma ir dvēselē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79512" y="5445224"/>
            <a:ext cx="5688632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Kam nav Dieva Gara, tas neredz lietas kā Viņš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  <p:bldP spid="5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620688"/>
            <a:ext cx="9429750" cy="2205038"/>
          </a:xfrm>
        </p:spPr>
        <p:txBody>
          <a:bodyPr/>
          <a:lstStyle/>
          <a:p>
            <a:pPr algn="just">
              <a:spcBef>
                <a:spcPct val="0"/>
              </a:spcBef>
              <a:buFontTx/>
              <a:buNone/>
            </a:pPr>
            <a:r>
              <a:rPr lang="lv-LV" sz="2800" i="1" dirty="0" smtClean="0"/>
              <a:t>   7 Nebrīnies, ka es tev sacīju: "Jums jāpiedzimst no jauna!" 8 Vējš pūš, kur grib, un tu dzirdi tā skaņu, bet tu nezini, no kurienes tas nāk un kurp iet. Tā ir ar katru, kas piedzimis no Gara.”</a:t>
            </a:r>
            <a:endParaRPr lang="en-US" sz="2000" i="1" dirty="0" smtClean="0"/>
          </a:p>
        </p:txBody>
      </p:sp>
      <p:pic>
        <p:nvPicPr>
          <p:cNvPr id="24578" name="Picture 2" descr="http://images.fineartamerica.com/images-medium-large-5/come-holy-spirit-carole-pow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163053"/>
            <a:ext cx="3491880" cy="4694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6512" y="-171400"/>
            <a:ext cx="9144000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Jums jāpiedzimst no jauna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899592" y="3717032"/>
            <a:ext cx="468052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būt labam cilvēkam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99592" y="4509120"/>
            <a:ext cx="360040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būt reliģiozam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-684584" y="2060848"/>
            <a:ext cx="4824536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Nepietiek: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899592" y="2996952"/>
            <a:ext cx="2808312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saņemties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99592" y="5229200"/>
            <a:ext cx="360040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pildīt rituālus</a:t>
            </a:r>
          </a:p>
        </p:txBody>
      </p:sp>
      <p:pic>
        <p:nvPicPr>
          <p:cNvPr id="14" name="Picture 13" descr="canc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23528" y="2996952"/>
            <a:ext cx="683568" cy="683568"/>
          </a:xfrm>
          <a:prstGeom prst="rect">
            <a:avLst/>
          </a:prstGeom>
        </p:spPr>
      </p:pic>
      <p:pic>
        <p:nvPicPr>
          <p:cNvPr id="15" name="Picture 14" descr="canc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23528" y="3717032"/>
            <a:ext cx="683568" cy="683568"/>
          </a:xfrm>
          <a:prstGeom prst="rect">
            <a:avLst/>
          </a:prstGeom>
        </p:spPr>
      </p:pic>
      <p:pic>
        <p:nvPicPr>
          <p:cNvPr id="16" name="Picture 15" descr="canc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23528" y="4509120"/>
            <a:ext cx="683568" cy="683568"/>
          </a:xfrm>
          <a:prstGeom prst="rect">
            <a:avLst/>
          </a:prstGeom>
        </p:spPr>
      </p:pic>
      <p:pic>
        <p:nvPicPr>
          <p:cNvPr id="17" name="Picture 16" descr="canc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23528" y="5229200"/>
            <a:ext cx="683568" cy="683568"/>
          </a:xfrm>
          <a:prstGeom prst="rect">
            <a:avLst/>
          </a:prstGeom>
        </p:spPr>
      </p:pic>
      <p:sp>
        <p:nvSpPr>
          <p:cNvPr id="18" name="Rounded Rectangle 17"/>
          <p:cNvSpPr/>
          <p:nvPr/>
        </p:nvSpPr>
        <p:spPr>
          <a:xfrm>
            <a:off x="1403648" y="6021288"/>
            <a:ext cx="7632848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Jums jāpiedzimst no jauna</a:t>
            </a:r>
          </a:p>
        </p:txBody>
      </p:sp>
      <p:pic>
        <p:nvPicPr>
          <p:cNvPr id="19" name="Picture 18" descr="ye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5733256"/>
            <a:ext cx="1124744" cy="1124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  <p:bldP spid="5" grpId="0"/>
      <p:bldP spid="8" grpId="0" animBg="1"/>
      <p:bldP spid="9" grpId="0" animBg="1"/>
      <p:bldP spid="10" grpId="0"/>
      <p:bldP spid="11" grpId="0" animBg="1"/>
      <p:bldP spid="12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792658"/>
            <a:ext cx="9429750" cy="1196182"/>
          </a:xfrm>
        </p:spPr>
        <p:txBody>
          <a:bodyPr/>
          <a:lstStyle/>
          <a:p>
            <a:pPr algn="just">
              <a:spcBef>
                <a:spcPct val="0"/>
              </a:spcBef>
              <a:buFontTx/>
              <a:buNone/>
            </a:pPr>
            <a:r>
              <a:rPr lang="lv-LV" sz="2800" i="1" dirty="0" smtClean="0"/>
              <a:t>    9 Nikodēms viņam jautāja: "Kā tas var notikt?" 10 Jēzus viņam atbildēja: "Tu esi Israēla mācītājs, un tu to nezini?</a:t>
            </a:r>
            <a:endParaRPr lang="en-US" sz="2000" i="1" dirty="0" smtClean="0"/>
          </a:p>
        </p:txBody>
      </p:sp>
      <p:pic>
        <p:nvPicPr>
          <p:cNvPr id="23554" name="Picture 2" descr="http://www.rhythmontherock.com/images/Jesus_and_Nicodem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4861" y="1772816"/>
            <a:ext cx="3719139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6512" y="-171400"/>
            <a:ext cx="9144000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Kā var piedzimt no augšienes?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79512" y="2060848"/>
            <a:ext cx="5112568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Liels ir Jēzus izbrīns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79512" y="2924944"/>
            <a:ext cx="5112568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Nikodēms ~ 30 gadu ir garīdznieks, bet tomēr to nezina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79512" y="4797152"/>
            <a:ext cx="5112568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Tā notiek arī šodien! Baznīcā ir ļoti daudz cilvēku, kas to nezina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  <p:bldP spid="5" grpId="0"/>
      <p:bldP spid="6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323850" y="-71438"/>
            <a:ext cx="9429750" cy="2205038"/>
          </a:xfrm>
        </p:spPr>
        <p:txBody>
          <a:bodyPr/>
          <a:lstStyle/>
          <a:p>
            <a:pPr algn="just">
              <a:spcBef>
                <a:spcPct val="0"/>
              </a:spcBef>
              <a:buFontTx/>
              <a:buNone/>
            </a:pPr>
            <a:r>
              <a:rPr lang="lv-LV" sz="2800" i="1" smtClean="0"/>
              <a:t>   11 Patiesi, patiesi es tev saku: mēs runājam to, ko zinām, un liecinām to, ko esam redzējuši, bet jūs mūsu liecību nepieņemat. 12 Ja es jums runāju par zemes lietām un jūs neticat – kā jūs ticēsiet tad, kad es runāšu par debess lietām? 13 Jo neviens nav uzkāpis debesīs kā vienīgi tas, kas no debesīm nokāpis – Cilvēka Dēls.</a:t>
            </a:r>
            <a:endParaRPr lang="en-US" sz="2000" i="1" smtClean="0"/>
          </a:p>
        </p:txBody>
      </p:sp>
      <p:pic>
        <p:nvPicPr>
          <p:cNvPr id="22530" name="Picture 2" descr="http://upload.wikimedia.org/wikipedia/commons/0/0f/Dosso_Dossi_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92021" y="2571744"/>
            <a:ext cx="3151980" cy="428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ounded Rectangle 4"/>
          <p:cNvSpPr/>
          <p:nvPr/>
        </p:nvSpPr>
        <p:spPr>
          <a:xfrm>
            <a:off x="251520" y="2852936"/>
            <a:ext cx="540060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Jēzus runā daudzskaitlī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79512" y="3645024"/>
            <a:ext cx="5760640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Jēzus atklāj ka ir Kristus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07504" y="4509120"/>
            <a:ext cx="6120680" cy="216024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Daudzi farizeji Jēzus redzēja un tomēr Viņam neticēja, tāpēc, ka viņiem nebija Dieva Gara!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  <p:bldP spid="5" grpId="0" animBg="1"/>
      <p:bldP spid="6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The Chosen scene: John 3:16 - YouTub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27751"/>
            <a:ext cx="9144000" cy="4630249"/>
          </a:xfrm>
          <a:prstGeom prst="rect">
            <a:avLst/>
          </a:prstGeom>
          <a:noFill/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6512" y="-171400"/>
            <a:ext cx="9144000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Jums jāpiedzimst no jauna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771800" y="2132856"/>
            <a:ext cx="3744416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kļūt labākam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195736" y="483642"/>
            <a:ext cx="4824536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Nepietiek: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2771800" y="1412776"/>
            <a:ext cx="3816424" cy="6480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uzlikt sev ielāpu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14" name="Picture 13" descr="canc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195736" y="1412776"/>
            <a:ext cx="683568" cy="683568"/>
          </a:xfrm>
          <a:prstGeom prst="rect">
            <a:avLst/>
          </a:prstGeom>
        </p:spPr>
      </p:pic>
      <p:pic>
        <p:nvPicPr>
          <p:cNvPr id="15" name="Picture 14" descr="canc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195736" y="2132856"/>
            <a:ext cx="683568" cy="683568"/>
          </a:xfrm>
          <a:prstGeom prst="rect">
            <a:avLst/>
          </a:prstGeom>
        </p:spPr>
      </p:pic>
      <p:sp>
        <p:nvSpPr>
          <p:cNvPr id="18" name="Rounded Rectangle 17"/>
          <p:cNvSpPr/>
          <p:nvPr/>
        </p:nvSpPr>
        <p:spPr>
          <a:xfrm>
            <a:off x="3563888" y="2924944"/>
            <a:ext cx="3168352" cy="17281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Jums jāpiedzimst no jauna</a:t>
            </a:r>
          </a:p>
        </p:txBody>
      </p:sp>
      <p:pic>
        <p:nvPicPr>
          <p:cNvPr id="19" name="Picture 18" descr="ye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7784" y="3212976"/>
            <a:ext cx="1124744" cy="1124744"/>
          </a:xfrm>
          <a:prstGeom prst="rect">
            <a:avLst/>
          </a:prstGeom>
        </p:spPr>
      </p:pic>
      <p:sp>
        <p:nvSpPr>
          <p:cNvPr id="21" name="Rounded Rectangle 20"/>
          <p:cNvSpPr/>
          <p:nvPr/>
        </p:nvSpPr>
        <p:spPr>
          <a:xfrm>
            <a:off x="1763688" y="5517232"/>
            <a:ext cx="252028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Kristība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292080" y="5517232"/>
            <a:ext cx="252028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Ticība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23" name="Picture 22" descr="baptism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4941168"/>
            <a:ext cx="1574644" cy="1574644"/>
          </a:xfrm>
          <a:prstGeom prst="rect">
            <a:avLst/>
          </a:prstGeom>
        </p:spPr>
      </p:pic>
      <p:pic>
        <p:nvPicPr>
          <p:cNvPr id="24" name="Picture 23" descr="faith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27984" y="5013176"/>
            <a:ext cx="1574644" cy="157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10" grpId="0"/>
      <p:bldP spid="11" grpId="0" animBg="1"/>
      <p:bldP spid="18" grpId="0" animBg="1"/>
      <p:bldP spid="21" grpId="0" animBg="1"/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6512" y="-171400"/>
            <a:ext cx="9144000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Kā var piedzimt no augšienes?</a:t>
            </a:r>
          </a:p>
        </p:txBody>
      </p:sp>
      <p:pic>
        <p:nvPicPr>
          <p:cNvPr id="37890" name="Picture 2" descr="The Cross of Jesus Chri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72816"/>
            <a:ext cx="7488832" cy="4931076"/>
          </a:xfrm>
          <a:prstGeom prst="rect">
            <a:avLst/>
          </a:prstGeom>
          <a:noFill/>
        </p:spPr>
      </p:pic>
      <p:sp>
        <p:nvSpPr>
          <p:cNvPr id="11" name="Rounded Rectangle 10"/>
          <p:cNvSpPr/>
          <p:nvPr/>
        </p:nvSpPr>
        <p:spPr>
          <a:xfrm>
            <a:off x="72008" y="1844824"/>
            <a:ext cx="2411760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Kā Jēzus nomira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07504" y="3501008"/>
            <a:ext cx="2880320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Mums jānomirst sev pašiem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51520" y="5301208"/>
            <a:ext cx="2439888" cy="12325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jānomirst grēkam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644008" y="5157192"/>
            <a:ext cx="4248472" cy="12325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lai augšāmceltos jaunai dzīvei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07504" y="620688"/>
            <a:ext cx="89644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300" i="1" dirty="0" smtClean="0"/>
              <a:t>Līdz ar Kristu esmu krustā sists, bet nu nedzīvoju es, bet manī dzīvo Kristus </a:t>
            </a:r>
            <a:r>
              <a:rPr lang="lv-LV" sz="3300" dirty="0" smtClean="0"/>
              <a:t>(Gal.2:20)</a:t>
            </a:r>
            <a:endParaRPr lang="en-US" sz="3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animBg="1"/>
      <p:bldP spid="11" grpId="1" animBg="1"/>
      <p:bldP spid="12" grpId="1" animBg="1"/>
      <p:bldP spid="13" grpId="1" animBg="1"/>
      <p:bldP spid="14" grpId="1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2388"/>
            <a:ext cx="9144000" cy="1073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Jņ.3:1-13 Piedzimt no augšienes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857250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 dirty="0"/>
              <a:t>1 Bija kāds cilvēks starp farizejiem, vārdā Nikodēms, viens no jūdu varasvīriem. 2 Tas atnāca naktī pie Jēzus un viņam sacīja: "Rabi, mēs zinām, ka tu esi </a:t>
            </a:r>
            <a:r>
              <a:rPr lang="lv-LV" sz="2800" dirty="0" smtClean="0"/>
              <a:t>Mācītājs</a:t>
            </a:r>
            <a:r>
              <a:rPr lang="lv-LV" sz="2800" dirty="0"/>
              <a:t>, no Dieva nācis. Jo tādas zīmes, kā tu dari, nevar darīt neviens, ja vien Dievs nav ar to." 3 Jēzus atbildēja un viņam sacīja: "Patiesi, patiesi es tev saku: ja kas nepiedzimst no </a:t>
            </a:r>
            <a:r>
              <a:rPr lang="lv-LV" sz="2800" dirty="0" smtClean="0"/>
              <a:t>augšienes, </a:t>
            </a:r>
            <a:r>
              <a:rPr lang="lv-LV" sz="2800" dirty="0"/>
              <a:t>tas nespēj redzēt Dieva valstību." 4 Nikodēms viņam sacīja: "Kā var cilvēks piedzimt, vecs būdams? Vai tad var otrreiz ieiet savas mātes miesās un piedzimt?" 5 Jēzus atbildēja: "Patiesi, patiesi es tev saku: tas, kurš nepiedzimst no ūdens un Gara, nevar ieiet Dieva valstībā! 6 Kas piedzimis no miesas, ir miesa, un, kas piedzimis no Gara, ir gars.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0" y="-27384"/>
            <a:ext cx="914400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3200" dirty="0" smtClean="0"/>
              <a:t>7 Nebrīnies, ka es tev sacīju: "Jums jāpiedzimst no jauna!" 8 Vējš pūš, kur grib, un tu dzirdi tā skaņu, bet tu nezini, no kurienes tas nāk un kurp iet. Tā ir ar katru, kas piedzimis no Gara.” 9 </a:t>
            </a:r>
            <a:r>
              <a:rPr lang="lv-LV" sz="3200" dirty="0"/>
              <a:t>Nikodēms viņam jautāja: "Kā tas var notikt?" 10 Jēzus viņam atbildēja: "Tu esi Israēla </a:t>
            </a:r>
            <a:r>
              <a:rPr lang="lv-LV" sz="3200" dirty="0" smtClean="0"/>
              <a:t>mācītājs</a:t>
            </a:r>
            <a:r>
              <a:rPr lang="lv-LV" sz="3200" dirty="0"/>
              <a:t>, un tu to nezini? 11 Patiesi, patiesi es tev saku: mēs runājam to, ko zinām, un liecinām to, ko esam redzējuši, bet jūs mūsu liecību nepieņemat. 12 Ja es jums runāju par zemes lietām un jūs neticat – kā jūs ticēsiet tad, kad es runāšu par debess lietām? 13 Jo neviens nav uzkāpis debesīs kā vienīgi tas, kas no debesīm nokāpis – Cilvēka Dēls.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323850" y="-71438"/>
            <a:ext cx="9429750" cy="2205038"/>
          </a:xfrm>
        </p:spPr>
        <p:txBody>
          <a:bodyPr/>
          <a:lstStyle/>
          <a:p>
            <a:pPr algn="just">
              <a:spcBef>
                <a:spcPct val="0"/>
              </a:spcBef>
              <a:buFontTx/>
              <a:buNone/>
            </a:pPr>
            <a:r>
              <a:rPr lang="lv-LV" sz="2800" i="1" dirty="0" smtClean="0"/>
              <a:t>   1 Bija kāds cilvēks starp farizejiem, vārdā Nikodēms, viens no jūdu varasvīriem. 2 Tas atnāca naktī pie Jēzus un viņam sacīja: "Rabi, mēs zinām, ka tu esi Mācītājs, no Dieva nācis. Jo tādas zīmes, kā tu dari, nevar darīt neviens, ja vien Dievs nav ar to."</a:t>
            </a:r>
            <a:endParaRPr lang="en-US" sz="2000" i="1" dirty="0" smtClean="0"/>
          </a:p>
        </p:txBody>
      </p:sp>
      <p:pic>
        <p:nvPicPr>
          <p:cNvPr id="4104" name="Picture 8" descr="http://stepintothestory.ca/wp-content/uploads/2014/03/Nicodem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3948" y="1714488"/>
            <a:ext cx="3700052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ounded Rectangle 4"/>
          <p:cNvSpPr/>
          <p:nvPr/>
        </p:nvSpPr>
        <p:spPr>
          <a:xfrm>
            <a:off x="251520" y="2420888"/>
            <a:ext cx="5112568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Kāpēc Nikodēms nāk pie Jēzus naktī?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1520" y="3861048"/>
            <a:ext cx="5112568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Viņš ir redzējis Jēzus darītos brīnumus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51520" y="5229200"/>
            <a:ext cx="5112568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Viņš grib uzzināt vai Jēzus nav Kristus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 autoUpdateAnimBg="0" advAuto="0"/>
      <p:bldP spid="5" grpId="0" animBg="1"/>
      <p:bldP spid="6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img1.etsystatic.com/000/0/5399882/il_fullxfull.242832625.jpg"/>
          <p:cNvPicPr>
            <a:picLocks noChangeAspect="1" noChangeArrowheads="1"/>
          </p:cNvPicPr>
          <p:nvPr/>
        </p:nvPicPr>
        <p:blipFill>
          <a:blip r:embed="rId2" cstate="print"/>
          <a:srcRect l="13333"/>
          <a:stretch>
            <a:fillRect/>
          </a:stretch>
        </p:blipFill>
        <p:spPr bwMode="auto">
          <a:xfrm>
            <a:off x="5857884" y="2283663"/>
            <a:ext cx="3286116" cy="4457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323850" y="647898"/>
            <a:ext cx="9429750" cy="2205038"/>
          </a:xfrm>
        </p:spPr>
        <p:txBody>
          <a:bodyPr/>
          <a:lstStyle/>
          <a:p>
            <a:pPr algn="just">
              <a:spcBef>
                <a:spcPct val="0"/>
              </a:spcBef>
              <a:buFontTx/>
              <a:buNone/>
            </a:pPr>
            <a:r>
              <a:rPr lang="lv-LV" sz="2800" i="1" dirty="0" smtClean="0"/>
              <a:t>    3 Jēzus atbildēja un viņam sacīja: "Patiesi, patiesi es tev saku: ja kas nepiedzimst no augšienes, tas nespēj redzēt Dieva valstību." 4 Nikodēms viņam sacīja: "Kā var cilvēks piedzimt, vecs būdams? Vai tad var otrreiz ieiet savas mātes miesās un piedzimt?"</a:t>
            </a:r>
            <a:endParaRPr lang="en-US" sz="2800" i="1" dirty="0" smtClean="0"/>
          </a:p>
          <a:p>
            <a:pPr algn="just">
              <a:buFontTx/>
              <a:buNone/>
            </a:pPr>
            <a:endParaRPr lang="en-US" sz="2000" i="1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71400"/>
            <a:ext cx="9144000" cy="1073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Piedzimt no augšienes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79512" y="2852936"/>
            <a:ext cx="5760640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Vai tu redzi Dieva valstību šeit virs zemes?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95536" y="4265712"/>
            <a:ext cx="5112568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Vai tu esi piedzimis no augšienes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95536" y="5633864"/>
            <a:ext cx="5112568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tx1"/>
                </a:solidFill>
              </a:rPr>
              <a:t>Nikodēms to uztver ļoti fiziski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  <p:bldP spid="5" grpId="0"/>
      <p:bldP spid="6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Premium Vector | Home renovation before and after. facade new and old  broken suburban cottage front view, remodel urban building, fix house  exterior, home repair service vector flat cartoon isolated on whi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9144000" cy="5141676"/>
          </a:xfrm>
          <a:prstGeom prst="rect">
            <a:avLst/>
          </a:prstGeom>
          <a:noFill/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71400"/>
            <a:ext cx="9144000" cy="1073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2 veidu redzēšanas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619672" y="980728"/>
            <a:ext cx="252028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Fiziski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300192" y="980728"/>
            <a:ext cx="252028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Garīgi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12" name="Picture 11" descr="ey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76672"/>
            <a:ext cx="1718015" cy="1718015"/>
          </a:xfrm>
          <a:prstGeom prst="rect">
            <a:avLst/>
          </a:prstGeom>
        </p:spPr>
      </p:pic>
      <p:pic>
        <p:nvPicPr>
          <p:cNvPr id="15" name="Picture 14" descr="dove blu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620688"/>
            <a:ext cx="1501991" cy="1501991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1187624" y="5661248"/>
            <a:ext cx="252028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pirms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652120" y="5661248"/>
            <a:ext cx="252028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pēc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11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71400"/>
            <a:ext cx="9144000" cy="107315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Lutera redzējums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619672" y="980728"/>
            <a:ext cx="252028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Fiziski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6012160" y="980728"/>
            <a:ext cx="252028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Garīgi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12" name="Picture 11" descr="ey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620688"/>
            <a:ext cx="1584176" cy="1584176"/>
          </a:xfrm>
          <a:prstGeom prst="rect">
            <a:avLst/>
          </a:prstGeom>
        </p:spPr>
      </p:pic>
      <p:pic>
        <p:nvPicPr>
          <p:cNvPr id="10" name="Picture 9" descr="bib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764704"/>
            <a:ext cx="1219200" cy="1219200"/>
          </a:xfrm>
          <a:prstGeom prst="rect">
            <a:avLst/>
          </a:prstGeom>
        </p:spPr>
      </p:pic>
      <p:pic>
        <p:nvPicPr>
          <p:cNvPr id="30722" name="Picture 2" descr="Jesus Teaches Disciples"/>
          <p:cNvPicPr>
            <a:picLocks noChangeAspect="1" noChangeArrowheads="1"/>
          </p:cNvPicPr>
          <p:nvPr/>
        </p:nvPicPr>
        <p:blipFill>
          <a:blip r:embed="rId4" cstate="print"/>
          <a:srcRect r="13150"/>
          <a:stretch>
            <a:fillRect/>
          </a:stretch>
        </p:blipFill>
        <p:spPr bwMode="auto">
          <a:xfrm>
            <a:off x="4356291" y="2492896"/>
            <a:ext cx="4752213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4" descr="1521 Excommunication of Luther: Complete Text - World History Encyclopedia"/>
          <p:cNvPicPr>
            <a:picLocks noChangeAspect="1" noChangeArrowheads="1"/>
          </p:cNvPicPr>
          <p:nvPr/>
        </p:nvPicPr>
        <p:blipFill>
          <a:blip r:embed="rId5" cstate="print"/>
          <a:srcRect r="23675"/>
          <a:stretch>
            <a:fillRect/>
          </a:stretch>
        </p:blipFill>
        <p:spPr bwMode="auto">
          <a:xfrm>
            <a:off x="0" y="2564904"/>
            <a:ext cx="4328930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/>
          </p:cNvPicPr>
          <p:nvPr/>
        </p:nvPicPr>
        <p:blipFill>
          <a:blip r:embed="rId2" cstate="print"/>
          <a:srcRect t="10101"/>
          <a:stretch>
            <a:fillRect/>
          </a:stretch>
        </p:blipFill>
        <p:spPr bwMode="auto">
          <a:xfrm>
            <a:off x="0" y="692696"/>
            <a:ext cx="9144000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-20414"/>
            <a:ext cx="9144000" cy="10731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Pārmaiņu process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475656" y="2276872"/>
            <a:ext cx="252028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Noslēgums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779912" y="3933056"/>
            <a:ext cx="1728192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Haosa ieleja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16216" y="3140968"/>
            <a:ext cx="2232248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Jauns sākums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668338"/>
          </a:xfrm>
        </p:spPr>
        <p:txBody>
          <a:bodyPr/>
          <a:lstStyle/>
          <a:p>
            <a:pPr eaLnBrk="1" hangingPunct="1">
              <a:defRPr/>
            </a:pPr>
            <a:r>
              <a:rPr lang="lv-LV" sz="4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ea typeface="+mn-ea"/>
                <a:cs typeface="+mn-cs"/>
              </a:rPr>
              <a:t>Lutera Reformācija</a:t>
            </a:r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93706B-B727-4F46-87D9-6DF5107A8573}" type="slidenum">
              <a:rPr lang="lv-LV" smtClean="0"/>
              <a:pPr>
                <a:defRPr/>
              </a:pPr>
              <a:t>9</a:t>
            </a:fld>
            <a:endParaRPr lang="lv-LV" smtClean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14422"/>
            <a:ext cx="8372461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ounded Rectangle 4"/>
          <p:cNvSpPr/>
          <p:nvPr/>
        </p:nvSpPr>
        <p:spPr>
          <a:xfrm>
            <a:off x="2267744" y="5589240"/>
            <a:ext cx="612068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b="1" dirty="0" smtClean="0">
                <a:solidFill>
                  <a:schemeClr val="tx1"/>
                </a:solidFill>
              </a:rPr>
              <a:t>Atpakaļ pie rakstiem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6" name="Picture 5" descr="bib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5373216"/>
            <a:ext cx="1219200" cy="121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5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5563</TotalTime>
  <Words>958</Words>
  <Application>Microsoft Office PowerPoint</Application>
  <PresentationFormat>On-screen Show (4:3)</PresentationFormat>
  <Paragraphs>78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Jņ.3:1-13 Piedzimt no augšienes</vt:lpstr>
      <vt:lpstr>Jņ.3:1-13 Piedzimt no augšienes</vt:lpstr>
      <vt:lpstr>Slide 3</vt:lpstr>
      <vt:lpstr>Slide 4</vt:lpstr>
      <vt:lpstr>Piedzimt no augšienes</vt:lpstr>
      <vt:lpstr>2 veidu redzēšanas</vt:lpstr>
      <vt:lpstr>Lutera redzējums</vt:lpstr>
      <vt:lpstr>Slide 8</vt:lpstr>
      <vt:lpstr>Lutera Reformācija</vt:lpstr>
      <vt:lpstr>Slide 10</vt:lpstr>
      <vt:lpstr>Vecumnieku draudzes vīzija: Garīgas mājas ikvienam! </vt:lpstr>
      <vt:lpstr>2 veidu piedzimšanas</vt:lpstr>
      <vt:lpstr>Cik ir kristīto Latvijā?</vt:lpstr>
      <vt:lpstr>Slide 14</vt:lpstr>
      <vt:lpstr>Slide 15</vt:lpstr>
      <vt:lpstr>Slide 16</vt:lpstr>
      <vt:lpstr>Slide 17</vt:lpstr>
      <vt:lpstr>Slide 18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Rob</cp:lastModifiedBy>
  <cp:revision>99</cp:revision>
  <dcterms:created xsi:type="dcterms:W3CDTF">2010-10-07T14:46:11Z</dcterms:created>
  <dcterms:modified xsi:type="dcterms:W3CDTF">2023-09-16T12:46:24Z</dcterms:modified>
</cp:coreProperties>
</file>