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7" r:id="rId4"/>
    <p:sldId id="288" r:id="rId5"/>
    <p:sldId id="291" r:id="rId6"/>
    <p:sldId id="261" r:id="rId7"/>
    <p:sldId id="268" r:id="rId8"/>
    <p:sldId id="290" r:id="rId9"/>
    <p:sldId id="293" r:id="rId10"/>
    <p:sldId id="300" r:id="rId11"/>
    <p:sldId id="292" r:id="rId12"/>
    <p:sldId id="294" r:id="rId13"/>
    <p:sldId id="295" r:id="rId14"/>
    <p:sldId id="296" r:id="rId15"/>
    <p:sldId id="297" r:id="rId16"/>
    <p:sldId id="298" r:id="rId17"/>
    <p:sldId id="299"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956" y="-4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DFB520-FAF9-4742-89F9-3B4F80943A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83F11A2-739B-45EF-BA33-E77F778476E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0882A72-7B40-41C3-B21F-901105069679}"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8725EFC-F91C-43B8-95C9-F1D2CDCBBF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CFBBA19-AAA2-40FF-A9D0-40F741306D7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274B61A-E669-4245-BCEF-D1EE1E9745D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21D9A66-C76A-45E2-B7B7-7116A8F903A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59BB5D1-16D4-477A-97EA-0C5DE472351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02262D6-154A-4BB3-9ABB-46692CA60D3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B3E5BE5-CA22-43E8-B09E-E7876FF723E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F2784F5-B52C-4DBB-8C1B-B2A5E8E806B4}"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805BFAA-1F42-440A-BE7B-7D700F15C91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6AFE48C-815E-4184-8E58-8CCC3C9600D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15900" y="331788"/>
            <a:ext cx="9396413" cy="865187"/>
          </a:xfrm>
        </p:spPr>
        <p:txBody>
          <a:bodyPr/>
          <a:lstStyle/>
          <a:p>
            <a:pPr eaLnBrk="1" hangingPunct="1"/>
            <a:r>
              <a:rPr lang="lv-LV" sz="4000" b="1" dirty="0" smtClean="0">
                <a:solidFill>
                  <a:schemeClr val="tx1"/>
                </a:solidFill>
              </a:rPr>
              <a:t>Lk.24:1-7 Kristus augšāmcelšanās</a:t>
            </a:r>
          </a:p>
        </p:txBody>
      </p:sp>
      <p:pic>
        <p:nvPicPr>
          <p:cNvPr id="2051" name="Picture 3" descr="DOVE019"/>
          <p:cNvPicPr>
            <a:picLocks noChangeAspect="1" noChangeArrowheads="1"/>
          </p:cNvPicPr>
          <p:nvPr/>
        </p:nvPicPr>
        <p:blipFill>
          <a:blip r:embed="rId2" cstate="print"/>
          <a:srcRect/>
          <a:stretch>
            <a:fillRect/>
          </a:stretch>
        </p:blipFill>
        <p:spPr bwMode="auto">
          <a:xfrm>
            <a:off x="0" y="0"/>
            <a:ext cx="485775" cy="57148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31.mar.2024.</a:t>
            </a:r>
            <a:endParaRPr lang="lv-LV" sz="2000" dirty="0"/>
          </a:p>
        </p:txBody>
      </p:sp>
      <p:pic>
        <p:nvPicPr>
          <p:cNvPr id="2" name="Attēls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57783" y="1124744"/>
            <a:ext cx="8262689" cy="549989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1" y="714356"/>
            <a:ext cx="6357949" cy="6155531"/>
          </a:xfrm>
          <a:prstGeom prst="rect">
            <a:avLst/>
          </a:prstGeom>
          <a:noFill/>
          <a:ln w="9525">
            <a:noFill/>
            <a:miter lim="800000"/>
            <a:headEnd/>
            <a:tailEnd/>
          </a:ln>
        </p:spPr>
        <p:txBody>
          <a:bodyPr wrap="square">
            <a:spAutoFit/>
          </a:bodyPr>
          <a:lstStyle/>
          <a:p>
            <a:pPr>
              <a:spcBef>
                <a:spcPts val="1200"/>
              </a:spcBef>
              <a:buFontTx/>
              <a:buChar char="•"/>
            </a:pPr>
            <a:r>
              <a:rPr lang="lv-LV" sz="2700" b="1" dirty="0" smtClean="0"/>
              <a:t>Jēzus Kristus</a:t>
            </a:r>
            <a:r>
              <a:rPr lang="lv-LV" sz="2700" dirty="0" smtClean="0"/>
              <a:t> (dzimis 5.—2. gadā p.m.ē., miris 30.—33. gadā), zināms arī kā </a:t>
            </a:r>
            <a:r>
              <a:rPr lang="lv-LV" sz="2700" b="1" dirty="0" smtClean="0"/>
              <a:t>Jēzus no Nācaretes</a:t>
            </a:r>
            <a:r>
              <a:rPr lang="lv-LV" sz="2700" dirty="0" smtClean="0"/>
              <a:t>, </a:t>
            </a:r>
            <a:r>
              <a:rPr lang="lv-LV" sz="2700" b="1" dirty="0" smtClean="0"/>
              <a:t>Jēzus Nācarietis</a:t>
            </a:r>
            <a:r>
              <a:rPr lang="lv-LV" sz="2700" dirty="0" smtClean="0"/>
              <a:t>, </a:t>
            </a:r>
            <a:r>
              <a:rPr lang="lv-LV" sz="2700" b="1" dirty="0" smtClean="0"/>
              <a:t>Pestītājs,</a:t>
            </a:r>
            <a:r>
              <a:rPr lang="lv-LV" sz="2700" dirty="0" smtClean="0"/>
              <a:t> </a:t>
            </a:r>
            <a:r>
              <a:rPr lang="lv-LV" sz="2700" b="1" dirty="0" smtClean="0"/>
              <a:t>Dieva Dēls</a:t>
            </a:r>
            <a:r>
              <a:rPr lang="lv-LV" sz="2700" dirty="0" smtClean="0"/>
              <a:t>, arī </a:t>
            </a:r>
            <a:r>
              <a:rPr lang="lv-LV" sz="2700" b="1" dirty="0" smtClean="0"/>
              <a:t>Cilvēka Dēls</a:t>
            </a:r>
            <a:r>
              <a:rPr lang="lv-LV" sz="2700" dirty="0" smtClean="0"/>
              <a:t> ir </a:t>
            </a:r>
            <a:r>
              <a:rPr lang="lv-LV" sz="2700" b="1" dirty="0" smtClean="0"/>
              <a:t>centrālā figūra kristietībā</a:t>
            </a:r>
            <a:r>
              <a:rPr lang="lv-LV" sz="2700" dirty="0" smtClean="0"/>
              <a:t>, un lielākā daļa kristiešu baznīcu viņu </a:t>
            </a:r>
            <a:r>
              <a:rPr lang="lv-LV" sz="2700" b="1" dirty="0" smtClean="0"/>
              <a:t>pielūdz kā Dieva dēlu </a:t>
            </a:r>
            <a:r>
              <a:rPr lang="lv-LV" sz="2700" dirty="0" smtClean="0"/>
              <a:t>un </a:t>
            </a:r>
            <a:r>
              <a:rPr lang="lv-LV" sz="2700" b="1" dirty="0" smtClean="0"/>
              <a:t>Dieva vārda </a:t>
            </a:r>
            <a:r>
              <a:rPr lang="lv-LV" sz="2700" dirty="0" smtClean="0"/>
              <a:t>un gribas iemiesojumu. </a:t>
            </a:r>
            <a:endParaRPr lang="lv-LV" sz="2700" b="1" dirty="0" smtClean="0"/>
          </a:p>
          <a:p>
            <a:pPr>
              <a:spcBef>
                <a:spcPts val="1200"/>
              </a:spcBef>
              <a:buFontTx/>
              <a:buChar char="•"/>
            </a:pPr>
            <a:r>
              <a:rPr lang="lv-LV" sz="2800" dirty="0" smtClean="0"/>
              <a:t>Daži </a:t>
            </a:r>
            <a:r>
              <a:rPr lang="lv-LV" sz="2800" b="1" dirty="0" smtClean="0"/>
              <a:t>vēsturnieki</a:t>
            </a:r>
            <a:r>
              <a:rPr lang="lv-LV" sz="2800" dirty="0" smtClean="0"/>
              <a:t> un Bībeles </a:t>
            </a:r>
            <a:r>
              <a:rPr lang="lv-LV" sz="2800" b="1" dirty="0" smtClean="0"/>
              <a:t>pētnieki</a:t>
            </a:r>
            <a:r>
              <a:rPr lang="lv-LV" sz="2800" dirty="0" smtClean="0"/>
              <a:t>, piemēram, D. A. Kārsons (</a:t>
            </a:r>
            <a:r>
              <a:rPr lang="lv-LV" sz="2800" i="1" dirty="0" smtClean="0"/>
              <a:t>D. A. Carson</a:t>
            </a:r>
            <a:r>
              <a:rPr lang="lv-LV" sz="2800" dirty="0" smtClean="0"/>
              <a:t>), Daglass Dž. Mū (</a:t>
            </a:r>
            <a:r>
              <a:rPr lang="lv-LV" sz="2800" i="1" dirty="0" smtClean="0"/>
              <a:t>Douglas J. Moo</a:t>
            </a:r>
            <a:r>
              <a:rPr lang="lv-LV" sz="2800" dirty="0" smtClean="0"/>
              <a:t>) un Leons Moriss (</a:t>
            </a:r>
            <a:r>
              <a:rPr lang="lv-LV" sz="2800" i="1" dirty="0" smtClean="0"/>
              <a:t>Leon Morris</a:t>
            </a:r>
            <a:r>
              <a:rPr lang="lv-LV" sz="2800" dirty="0" smtClean="0"/>
              <a:t>), Jēzus dzimšanas un miršanas laiku ir iekļāvuši dotajos intervālos</a:t>
            </a:r>
            <a:r>
              <a:rPr lang="lv-LV" sz="2800" dirty="0" smtClean="0"/>
              <a:t>.</a:t>
            </a:r>
            <a:endParaRPr lang="lv-LV" sz="2800" dirty="0" smtClean="0"/>
          </a:p>
        </p:txBody>
      </p:sp>
      <p:sp>
        <p:nvSpPr>
          <p:cNvPr id="6" name="Rectangle 2"/>
          <p:cNvSpPr>
            <a:spLocks noGrp="1" noChangeArrowheads="1"/>
          </p:cNvSpPr>
          <p:nvPr>
            <p:ph type="title" idx="4294967295"/>
          </p:nvPr>
        </p:nvSpPr>
        <p:spPr>
          <a:xfrm>
            <a:off x="0" y="44624"/>
            <a:ext cx="9144000" cy="571500"/>
          </a:xfrm>
        </p:spPr>
        <p:txBody>
          <a:bodyPr/>
          <a:lstStyle/>
          <a:p>
            <a:pPr eaLnBrk="1" hangingPunct="1"/>
            <a:r>
              <a:rPr lang="lv-LV" sz="4000" b="1" dirty="0" smtClean="0">
                <a:solidFill>
                  <a:schemeClr val="tx1"/>
                </a:solidFill>
              </a:rPr>
              <a:t>Wikipēdija par Jēzu</a:t>
            </a:r>
          </a:p>
        </p:txBody>
      </p:sp>
      <p:pic>
        <p:nvPicPr>
          <p:cNvPr id="1026" name="Picture 2" descr="Jēzus Kristus"/>
          <p:cNvPicPr>
            <a:picLocks noChangeAspect="1" noChangeArrowheads="1"/>
          </p:cNvPicPr>
          <p:nvPr/>
        </p:nvPicPr>
        <p:blipFill>
          <a:blip r:embed="rId2" cstate="print"/>
          <a:srcRect/>
          <a:stretch>
            <a:fillRect/>
          </a:stretch>
        </p:blipFill>
        <p:spPr bwMode="auto">
          <a:xfrm>
            <a:off x="6348600" y="928671"/>
            <a:ext cx="2795399" cy="5429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467544" y="1124744"/>
            <a:ext cx="7992888" cy="216024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Par leģendu neviens nebūtu gatavs atdot savu dzīvību</a:t>
            </a:r>
            <a:endParaRPr lang="en-US" sz="4000" b="1" dirty="0">
              <a:solidFill>
                <a:schemeClr val="tx1"/>
              </a:solidFill>
            </a:endParaRPr>
          </a:p>
        </p:txBody>
      </p:sp>
      <p:sp>
        <p:nvSpPr>
          <p:cNvPr id="2050" name="Rectangle 2"/>
          <p:cNvSpPr>
            <a:spLocks noGrp="1" noChangeArrowheads="1"/>
          </p:cNvSpPr>
          <p:nvPr>
            <p:ph type="title"/>
          </p:nvPr>
        </p:nvSpPr>
        <p:spPr>
          <a:xfrm>
            <a:off x="1" y="0"/>
            <a:ext cx="9215438" cy="1071563"/>
          </a:xfrm>
        </p:spPr>
        <p:txBody>
          <a:bodyPr/>
          <a:lstStyle/>
          <a:p>
            <a:pPr eaLnBrk="1" hangingPunct="1"/>
            <a:r>
              <a:rPr lang="lv-LV" sz="6000" b="1" dirty="0" smtClean="0"/>
              <a:t>Tā nav leģenda</a:t>
            </a:r>
          </a:p>
        </p:txBody>
      </p:sp>
      <p:pic>
        <p:nvPicPr>
          <p:cNvPr id="2051" name="Picture 3" descr="DOVE019"/>
          <p:cNvPicPr>
            <a:picLocks noChangeAspect="1" noChangeArrowheads="1"/>
          </p:cNvPicPr>
          <p:nvPr/>
        </p:nvPicPr>
        <p:blipFill>
          <a:blip r:embed="rId2" cstate="print"/>
          <a:srcRect/>
          <a:stretch>
            <a:fillRect/>
          </a:stretch>
        </p:blipFill>
        <p:spPr bwMode="auto">
          <a:xfrm>
            <a:off x="251520" y="1052736"/>
            <a:ext cx="1404218" cy="2000781"/>
          </a:xfrm>
          <a:prstGeom prst="rect">
            <a:avLst/>
          </a:prstGeom>
          <a:noFill/>
          <a:ln w="9525">
            <a:noFill/>
            <a:miter lim="800000"/>
            <a:headEnd/>
            <a:tailEnd/>
          </a:ln>
        </p:spPr>
      </p:pic>
      <p:sp>
        <p:nvSpPr>
          <p:cNvPr id="2054" name="Slide Number Placeholder 5"/>
          <p:cNvSpPr>
            <a:spLocks noGrp="1"/>
          </p:cNvSpPr>
          <p:nvPr>
            <p:ph type="sldNum" sz="quarter" idx="12"/>
          </p:nvPr>
        </p:nvSpPr>
        <p:spPr>
          <a:noFill/>
        </p:spPr>
        <p:txBody>
          <a:bodyPr/>
          <a:lstStyle/>
          <a:p>
            <a:fld id="{E6BE196C-8413-40B6-84B0-B82D566C2513}" type="slidenum">
              <a:rPr lang="lv-LV" smtClean="0"/>
              <a:pPr/>
              <a:t>11</a:t>
            </a:fld>
            <a:endParaRPr lang="lv-LV" smtClean="0"/>
          </a:p>
        </p:txBody>
      </p:sp>
      <p:sp>
        <p:nvSpPr>
          <p:cNvPr id="7" name="Rectangle 6"/>
          <p:cNvSpPr>
            <a:spLocks noChangeArrowheads="1"/>
          </p:cNvSpPr>
          <p:nvPr/>
        </p:nvSpPr>
        <p:spPr bwMode="auto">
          <a:xfrm>
            <a:off x="0" y="3318570"/>
            <a:ext cx="9144000" cy="3539430"/>
          </a:xfrm>
          <a:prstGeom prst="rect">
            <a:avLst/>
          </a:prstGeom>
          <a:noFill/>
          <a:ln w="9525">
            <a:noFill/>
            <a:miter lim="800000"/>
            <a:headEnd/>
            <a:tailEnd/>
          </a:ln>
        </p:spPr>
        <p:txBody>
          <a:bodyPr wrap="square">
            <a:spAutoFit/>
          </a:bodyPr>
          <a:lstStyle/>
          <a:p>
            <a:pPr marL="514350" indent="-514350">
              <a:buFont typeface="+mj-lt"/>
              <a:buAutoNum type="arabicPeriod"/>
            </a:pPr>
            <a:r>
              <a:rPr lang="lv-LV" sz="3200" b="1" dirty="0" smtClean="0"/>
              <a:t>Andrejs</a:t>
            </a:r>
            <a:r>
              <a:rPr lang="lv-LV" sz="3200" dirty="0" smtClean="0"/>
              <a:t> – krustā sists</a:t>
            </a:r>
          </a:p>
          <a:p>
            <a:pPr marL="514350" indent="-514350">
              <a:buFont typeface="+mj-lt"/>
              <a:buAutoNum type="arabicPeriod"/>
            </a:pPr>
            <a:r>
              <a:rPr lang="lv-LV" sz="3200" b="1" dirty="0" smtClean="0"/>
              <a:t>Jēkabs mazākais </a:t>
            </a:r>
            <a:r>
              <a:rPr lang="lv-LV" sz="3200" dirty="0" smtClean="0"/>
              <a:t>– nomests no tempļa jumta</a:t>
            </a:r>
          </a:p>
          <a:p>
            <a:pPr marL="514350" indent="-514350">
              <a:buFont typeface="+mj-lt"/>
              <a:buAutoNum type="arabicPeriod"/>
            </a:pPr>
            <a:r>
              <a:rPr lang="lv-LV" sz="3200" b="1" dirty="0" smtClean="0"/>
              <a:t>Matejs</a:t>
            </a:r>
            <a:r>
              <a:rPr lang="lv-LV" sz="3200" dirty="0" smtClean="0"/>
              <a:t> – nogalināts ar zobenu</a:t>
            </a:r>
          </a:p>
          <a:p>
            <a:pPr marL="514350" indent="-514350">
              <a:buFont typeface="+mj-lt"/>
              <a:buAutoNum type="arabicPeriod"/>
            </a:pPr>
            <a:r>
              <a:rPr lang="lv-LV" sz="3200" b="1" dirty="0" smtClean="0"/>
              <a:t>Pēteris</a:t>
            </a:r>
            <a:r>
              <a:rPr lang="lv-LV" sz="3200" dirty="0" smtClean="0"/>
              <a:t> – krustā sists ar galvu uz leju Romā</a:t>
            </a:r>
          </a:p>
          <a:p>
            <a:pPr marL="514350" indent="-514350">
              <a:buFont typeface="+mj-lt"/>
              <a:buAutoNum type="arabicPeriod"/>
            </a:pPr>
            <a:r>
              <a:rPr lang="lv-LV" sz="3200" b="1" dirty="0" smtClean="0"/>
              <a:t>Filips</a:t>
            </a:r>
            <a:r>
              <a:rPr lang="lv-LV" sz="3200" dirty="0" smtClean="0"/>
              <a:t> – pātagots un krustā sists</a:t>
            </a:r>
          </a:p>
          <a:p>
            <a:pPr marL="514350" indent="-514350">
              <a:buFont typeface="+mj-lt"/>
              <a:buAutoNum type="arabicPeriod"/>
            </a:pPr>
            <a:r>
              <a:rPr lang="lv-LV" sz="3200" b="1" dirty="0" smtClean="0"/>
              <a:t>Jēkabs, </a:t>
            </a:r>
            <a:r>
              <a:rPr lang="lv-LV" sz="3200" b="1" dirty="0" err="1" smtClean="0"/>
              <a:t>Cebadeja</a:t>
            </a:r>
            <a:r>
              <a:rPr lang="lv-LV" sz="3200" b="1" dirty="0" smtClean="0"/>
              <a:t> dēls </a:t>
            </a:r>
            <a:r>
              <a:rPr lang="lv-LV" sz="3200" dirty="0" smtClean="0"/>
              <a:t>–nogalināts ar zobenu</a:t>
            </a:r>
          </a:p>
          <a:p>
            <a:pPr marL="514350" indent="-514350">
              <a:buFont typeface="+mj-lt"/>
              <a:buAutoNum type="arabicPeriod"/>
            </a:pPr>
            <a:r>
              <a:rPr lang="lv-LV" sz="3200" b="1" dirty="0" smtClean="0"/>
              <a:t>Pāvils</a:t>
            </a:r>
            <a:r>
              <a:rPr lang="lv-LV" sz="3200" dirty="0" smtClean="0"/>
              <a:t> – nocirsta galva Romā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2051"/>
                                        </p:tgtEl>
                                        <p:attrNameLst>
                                          <p:attrName>style.visibility</p:attrName>
                                        </p:attrNameLst>
                                      </p:cBhvr>
                                      <p:to>
                                        <p:strVal val="visible"/>
                                      </p:to>
                                    </p:set>
                                    <p:animEffect transition="in" filter="fade">
                                      <p:cBhvr>
                                        <p:cTn id="15" dur="2000"/>
                                        <p:tgtEl>
                                          <p:spTgt spid="2051"/>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calcmode="lin" valueType="num">
                                      <p:cBhvr additive="base">
                                        <p:cTn id="3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he Power of An Empty Tomb —"/>
          <p:cNvPicPr>
            <a:picLocks noChangeAspect="1" noChangeArrowheads="1"/>
          </p:cNvPicPr>
          <p:nvPr/>
        </p:nvPicPr>
        <p:blipFill>
          <a:blip r:embed="rId2" cstate="print"/>
          <a:srcRect/>
          <a:stretch>
            <a:fillRect/>
          </a:stretch>
        </p:blipFill>
        <p:spPr bwMode="auto">
          <a:xfrm>
            <a:off x="0" y="908720"/>
            <a:ext cx="9144000" cy="5949280"/>
          </a:xfrm>
          <a:prstGeom prst="rect">
            <a:avLst/>
          </a:prstGeom>
          <a:ln>
            <a:noFill/>
          </a:ln>
          <a:effectLst>
            <a:softEdge rad="112500"/>
          </a:effectLst>
        </p:spPr>
      </p:pic>
      <p:sp>
        <p:nvSpPr>
          <p:cNvPr id="6" name="Oval 5"/>
          <p:cNvSpPr/>
          <p:nvPr/>
        </p:nvSpPr>
        <p:spPr>
          <a:xfrm>
            <a:off x="2987824" y="1124744"/>
            <a:ext cx="5688632" cy="194421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Jūdi domāja Lielā Piektdienā viss beidzies</a:t>
            </a:r>
            <a:endParaRPr lang="en-US" sz="4000" b="1" dirty="0">
              <a:solidFill>
                <a:schemeClr val="tx1"/>
              </a:solidFill>
            </a:endParaRPr>
          </a:p>
        </p:txBody>
      </p:sp>
      <p:sp>
        <p:nvSpPr>
          <p:cNvPr id="2050" name="Rectangle 2"/>
          <p:cNvSpPr>
            <a:spLocks noGrp="1" noChangeArrowheads="1"/>
          </p:cNvSpPr>
          <p:nvPr>
            <p:ph type="title"/>
          </p:nvPr>
        </p:nvSpPr>
        <p:spPr>
          <a:xfrm>
            <a:off x="1" y="0"/>
            <a:ext cx="9215438" cy="1071563"/>
          </a:xfrm>
        </p:spPr>
        <p:txBody>
          <a:bodyPr/>
          <a:lstStyle/>
          <a:p>
            <a:pPr eaLnBrk="1" hangingPunct="1"/>
            <a:r>
              <a:rPr lang="lv-LV" sz="6000" b="1" dirty="0" smtClean="0"/>
              <a:t>Tā nav zagšana</a:t>
            </a:r>
          </a:p>
        </p:txBody>
      </p:sp>
      <p:sp>
        <p:nvSpPr>
          <p:cNvPr id="2054" name="Slide Number Placeholder 5"/>
          <p:cNvSpPr>
            <a:spLocks noGrp="1"/>
          </p:cNvSpPr>
          <p:nvPr>
            <p:ph type="sldNum" sz="quarter" idx="12"/>
          </p:nvPr>
        </p:nvSpPr>
        <p:spPr>
          <a:noFill/>
        </p:spPr>
        <p:txBody>
          <a:bodyPr/>
          <a:lstStyle/>
          <a:p>
            <a:fld id="{E6BE196C-8413-40B6-84B0-B82D566C2513}" type="slidenum">
              <a:rPr lang="lv-LV" smtClean="0"/>
              <a:pPr/>
              <a:t>12</a:t>
            </a:fld>
            <a:endParaRPr lang="lv-LV" smtClean="0"/>
          </a:p>
        </p:txBody>
      </p:sp>
      <p:sp>
        <p:nvSpPr>
          <p:cNvPr id="8" name="Oval 7"/>
          <p:cNvSpPr/>
          <p:nvPr/>
        </p:nvSpPr>
        <p:spPr>
          <a:xfrm>
            <a:off x="3131840" y="3212976"/>
            <a:ext cx="568863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Norīkoja sardzi</a:t>
            </a:r>
            <a:endParaRPr lang="en-US"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2000"/>
                                        <p:tgtEl>
                                          <p:spTgt spid="276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50"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692696"/>
            <a:ext cx="9501188" cy="2205038"/>
          </a:xfrm>
        </p:spPr>
        <p:txBody>
          <a:bodyPr/>
          <a:lstStyle/>
          <a:p>
            <a:pPr algn="just">
              <a:buFontTx/>
              <a:buNone/>
            </a:pPr>
            <a:r>
              <a:rPr lang="lv-LV" sz="2700" i="1" dirty="0" smtClean="0"/>
              <a:t>   Jēzus parādījās Pēterim, pēc tam tiem 12, pēc tam parādījās vienlaikus vairāk nekā 500 brāļiem, no kuriem lielākā daļa vēl ir dzīvi, bet daži jau miruši, pēc tam Jēkabam, pēc tam visiem apustuļiem (1.Kor.15:5-7)</a:t>
            </a:r>
            <a:endParaRPr lang="en-US" sz="2700" i="1" dirty="0" smtClean="0"/>
          </a:p>
        </p:txBody>
      </p:sp>
      <p:sp>
        <p:nvSpPr>
          <p:cNvPr id="7" name="Rectangle 6"/>
          <p:cNvSpPr>
            <a:spLocks noChangeArrowheads="1"/>
          </p:cNvSpPr>
          <p:nvPr/>
        </p:nvSpPr>
        <p:spPr bwMode="auto">
          <a:xfrm>
            <a:off x="0" y="2420888"/>
            <a:ext cx="9144000" cy="4278094"/>
          </a:xfrm>
          <a:prstGeom prst="rect">
            <a:avLst/>
          </a:prstGeom>
          <a:noFill/>
          <a:ln w="9525">
            <a:noFill/>
            <a:miter lim="800000"/>
            <a:headEnd/>
            <a:tailEnd/>
          </a:ln>
        </p:spPr>
        <p:txBody>
          <a:bodyPr wrap="square">
            <a:spAutoFit/>
          </a:bodyPr>
          <a:lstStyle/>
          <a:p>
            <a:r>
              <a:rPr lang="lv-LV" sz="3200" b="1" dirty="0" smtClean="0"/>
              <a:t>Aculiecinieku</a:t>
            </a:r>
            <a:r>
              <a:rPr lang="lv-LV" sz="3200" dirty="0" smtClean="0"/>
              <a:t> </a:t>
            </a:r>
            <a:r>
              <a:rPr lang="lv-LV" sz="3200" b="1" dirty="0"/>
              <a:t>uzskaitījums</a:t>
            </a:r>
            <a:r>
              <a:rPr lang="lv-LV" sz="3200" dirty="0"/>
              <a:t>:</a:t>
            </a:r>
          </a:p>
          <a:p>
            <a:pPr>
              <a:buFont typeface="Wingdings" pitchFamily="2" charset="2"/>
              <a:buChar char="ü"/>
            </a:pPr>
            <a:r>
              <a:rPr lang="lv-LV" sz="3200" dirty="0" smtClean="0"/>
              <a:t>Pēteris</a:t>
            </a:r>
            <a:endParaRPr lang="lv-LV" sz="3200" dirty="0"/>
          </a:p>
          <a:p>
            <a:pPr>
              <a:buFont typeface="Wingdings" pitchFamily="2" charset="2"/>
              <a:buChar char="ü"/>
            </a:pPr>
            <a:r>
              <a:rPr lang="lv-LV" sz="3200" dirty="0" smtClean="0"/>
              <a:t>12 </a:t>
            </a:r>
            <a:r>
              <a:rPr lang="lv-LV" sz="3200" dirty="0"/>
              <a:t>apustuļi</a:t>
            </a:r>
          </a:p>
          <a:p>
            <a:pPr>
              <a:buFont typeface="Wingdings" pitchFamily="2" charset="2"/>
              <a:buChar char="ü"/>
            </a:pPr>
            <a:r>
              <a:rPr lang="lv-LV" sz="3200" dirty="0"/>
              <a:t>500 brāļi</a:t>
            </a:r>
          </a:p>
          <a:p>
            <a:pPr>
              <a:buFont typeface="Wingdings" pitchFamily="2" charset="2"/>
              <a:buChar char="ü"/>
            </a:pPr>
            <a:r>
              <a:rPr lang="lv-LV" sz="3200" dirty="0"/>
              <a:t>Jēkabs</a:t>
            </a:r>
          </a:p>
          <a:p>
            <a:pPr>
              <a:buFont typeface="Wingdings" pitchFamily="2" charset="2"/>
              <a:buChar char="ü"/>
            </a:pPr>
            <a:r>
              <a:rPr lang="lv-LV" sz="3200" dirty="0"/>
              <a:t>Visi apustuļi (</a:t>
            </a:r>
            <a:r>
              <a:rPr lang="lv-LV" sz="3200" dirty="0" smtClean="0"/>
              <a:t>70?)</a:t>
            </a:r>
            <a:endParaRPr lang="lv-LV" sz="3200" dirty="0"/>
          </a:p>
          <a:p>
            <a:pPr>
              <a:buFont typeface="Wingdings" pitchFamily="2" charset="2"/>
              <a:buChar char="ü"/>
            </a:pPr>
            <a:r>
              <a:rPr lang="lv-LV" sz="3200" dirty="0"/>
              <a:t>Pāvils</a:t>
            </a:r>
          </a:p>
          <a:p>
            <a:r>
              <a:rPr lang="lv-LV" sz="3600" b="1" dirty="0"/>
              <a:t>Kopā: </a:t>
            </a:r>
            <a:r>
              <a:rPr lang="lv-LV" sz="3600" b="1" dirty="0" smtClean="0"/>
              <a:t>10x  </a:t>
            </a:r>
            <a:r>
              <a:rPr lang="lv-LV" sz="4800" b="1" dirty="0"/>
              <a:t>500 aculiecinieku</a:t>
            </a:r>
            <a:endParaRPr lang="lv-LV" sz="3600" b="1" dirty="0"/>
          </a:p>
        </p:txBody>
      </p:sp>
      <p:sp>
        <p:nvSpPr>
          <p:cNvPr id="2" name="AutoShape 6" descr="data:image/jpeg;base64,/9j/4AAQSkZJRgABAQAAAQABAAD/2wCEAAkGBxQTEhQUExQVFhQXGBoYGBgYGBwaGBkdGhgYGBgaHBwdHSggGh0lGxYXITEhJSorLi4uHB8zODMsNygtLisBCgoKDg0OGxAQGzQlICQsLy00LDQvLC8sNDQsLCwsLCw0Lyw0LCwsLCwtLCw0LCwsLCwsLCwsLCwsLCwsLCwsLP/AABEIAQMAwgMBIgACEQEDEQH/xAAcAAACAgMBAQAAAAAAAAAAAAAEBQMGAAIHAQj/xABAEAACAQIEAwYEAwcDBAEFAAABAhEAAwQSITEFQVETImFxgZEGMqGxQsHwFCNSYtHh8QeSwjNygrKjFRYkU6L/xAAZAQADAQEBAAAAAAAAAAAAAAABAgMEAAX/xAAzEQACAgEDAgMGBQMFAAAAAAAAAQIRAxIhMQRBEyJRMmFxgcHwIzORobEU4fEFJDRy0f/aAAwDAQACEQMRAD8AY4qzYQZrhCg+WvOAOuu1MuGX7Vy2Amw2BEfSuXYrDXM1tXLF3OYkkHWWAkk6kQo3mBHhVv8Ah02lEK7ZpjWBPOY69fKuwyjdWt/v5maW3A7xN1UdVA1OwHiajtYnOrPBVQYGkToIJHSpn1IYga7HlqIB6dPeoDtlE6E7Gd4MHz1rTGMY8C6mwhYJ70fb009a9t4dCyhl5iIJ5VWeNcPvKy3bZOQEaAxp0qwcMuMQrNpIB66HUeXKui9nuM2rLtYRZCsRoIEdOVe3bLKZG4/X69aE4WodFDHXbN4T+tafA6QddPWotlFuKLV0gjkaKuYuO6w0PMEg+4qe9aU6mtOxU6ULDRAhB2H+KBx3CSxzBtPGZnnTE2ikGNPepu20Er9hTWdQgXAhdNZ6cvehrpYGMvqKf4y1PyxJ66GBv96VX7bAxl1pkK0DYcEHck/T3o5XnT3qG2hPKiRagdK4BCwG1aog2A/OsxeLt2kL3LiIg3ZiAPAT18OdL+H/ABjgrji2l4ZjoMysqk+DMoH9eVdqSDpsbdkedZ2P6mi7Kk/h08NKJ7CdRXajqFb2JgDlUYtU+tWANxrQ1+2Pw12oGkFtLNMEtwtR20CiftRVs6bcqQZIB7E1lEyayhZ1HAcbhf3jZVJ74acwUHTWQBJMj77UZZwMXBcVjkymQeUgjT111oHHJeDhxBRi+w25nWO8CBz16ihLGMdnYFmAAGikweUAayPGRE7V5MsOaKq1sv7HKmWbg/FjKLcmGAgzH4gNPGfX8m96ddhpPhtpPTWNf81Re3i4oTMZzzrIBEAmPJBMH7U2vcVdkDrmLLuCMogyuhmTBGgMeka+niyy0WybgWrF281kA/Ke999PttQ/Dmdh0K6TrlbkCD1/pUWGx+bCDQZlVtuokR4yCtJsDxJhcGVREz0Opjx/XrT+NGLu+QKNl84bjijanQ6VacJiw2g5Vz/B3yzFiBlAPhsNd6c4THMsToQJ+pGoqjjq3Q6dFt2PUGpFtRqKU4XiIYa/29KaYfEDkQR51NpoommSg8qhxlssBBIjp/epjHI+9bZjzFcmEW9g/Mhhy0M+HOtgjwBHvR1y4oEk0Dc4ogO/rTJtiujdsGACWOvIdT4VUfjH4jTB2wWIe43yINJ6k9FHXmdvBlxrj4tqzMdFBJPhGvKuDce4zcxV5rtw6nYclUbKPAT7yedNuDZknE+M3cQ2e8xbXQfhXwVdgKHFwtqdelDW7ROvKiMPh2Y6e8zHn0pWh0Xj4F+MbuGbK5a5ZjVTqy+Kk/8Ar7V2HA8VS4i3EOZGEgjn/SuAYR1tKwnMSBACmRG89P7elWf/AE5+IjbvnDsP3b629+63TwDD6x1NSi6Y847WdfuXA41kVpZslTox8or1NgBudTHpRJIWNDPjH5VQlRuqiJIipAkCh2bNC+9GGlsYFYa7VlE9nXlccfNGE4iWYW3BUKZzDkCMp0OpUzvJPKvcdw395qCDuRyYTOhEBRBH5wQaUW+IKVCldQZDSdNOWvUA/rU/hHFnRgABBYDKxJBnKpYEGQxOu8axy1Dhpd1sRp9gOyHt3EaSXOgBB2bprBnMT01q4WXtmznQpFxchUkCG1OvPcTr/D1IpUvEMNJe4rdoIBUjMDAB0OhBmZBkDlI3Y8Dt2sQzbrbnQErM6HpJ0Ik+NPGEZcvYEpP0Bvhd2a4bdwnK4lSRvGh5+Jn0pHdvMty4C0MMygbAcif9o9fWr2eBBb4uo3ezSZMKQRB2H+ag+MfhsXRntgi5zgaty9ff05F5QVKlwCMtzX4e4iexsGd2cP8Ay7ga1YO2B30n7bDXzGvTSqjw/D/soRbo+YAQSIzbyOsg89NAOlWLA3Qw0+XQr4cuflt0iqbcAtlg4ftBERTND03/AEP60jw2JGYKNIH6P3pxbeIO4I/zSjoLF47E61suJMaHWtbUHWK2RNftSUhxfi+1YnUx50te0/MGrI5jpWluDuKZSFcSl/FOBvXMLdRELuyrlGmaC6yJP8s+lc5xvwpiLaS6EPlz5R3oWYJOWducTEia78+Ez67adNaUcc4eSgyAG6rBlzkgeMkAkAieR5UmRyauPJTHSdS4OALfJYEkNGgHIDkI0AHhRuJwV2yFNwFcwle6YPkY1jwrqZGFxFp0xFq3avoxtg2o7QQSpcMVE6g6EHy1pfwrhqMl7B32V8oZkEgbQUuDmHcNBifl113wy6vfj4muODY57hMfBmSOsHcdDp96fcP4mJLWV7+gJ28xtvv9KJ4/8InCrbe3N3NrOWSOa6CfEf5FLrnDbyW2LoyQJ+UmNeZiAJPjVI9TB1KIPClwzovwd8bC7cFm6o7QiQwJhomRBGhET6+Bi8C8G2iPPauF8AwVxrubDozXEEg8wQRLHcc8oHjt16xkaAYYA6gwQDOo3quOak2jPkjpLThkAr18QBSPC3SQJJ9TpRrawN/Kq6RNQZ+2fqayhRY8fqKyhSBbPlRbDalT9da2wt9kO+369ai/ao2P0rVrun6iqU+4Bhh74zQw2jw8NOm1WHht+0FIVdSRuZ15beMdNJ6mqt+zMWtgssvsZBEzsSOcx714e7MnUGI8RM+1C4vZ7glFnQrOJcgZGCiYEc+mu1P0xbm2pBGbYHk5gMV8+ceBI2NcswHE8p1gzp0+3686tXA/ihbRy3CSrR5CDIYdIJPt4CKxcexNpouGKtLftlXSUbeNCp8OhG/3mhOH8Fayzw2ZSZE7g8p+vnXlviiQGtMtxTqRMMI59ftXtv4hXPl1Vuh22B3HWefLzimlFcgUg6yIInfbX6U1s3T/AGpFY4tbuEyNRoYP1/Q60ytYpAwEtPQ0jQw7tYgdYNSrfedACKAQiY+9a5iGIO9I0NY07Un8MeleG6eQ+1AdrOn51BiJG8gHYg8+n+TSTnGCuQ8YubpDU4huteqs686T2sfG8/f6U74XYN5c6kBZI1me6SDp5yKEc2OXsyQ0sc1ymV/jnwxavwxlGDFiyQCZEHNIM7A+/U1yzGJfv4zJBa+rdmcs6shy5hzHy133EYFFUM7MRIXKNMxJgDqJOm9A8M4Rhjea9hUytc/6t0E5hIBKLJ7jExMdDSSjF7pfMaMmtmwbhWFxDI1p0yuhy5j8nIzI30OwneNINOz8P22tdm/e7uUnltvH9ZpratBRAED9e9b1mx9Ljj7y0s0pe4UcB+H7WFBFuTM6mNASCQPCROs02Ir2srRGKiqRNu+RTxDAhRmTQcx0oOy9WBlBBB2OlVXF2irlTyP+KrF2SkhpPlWUvW54VldQD5vxfCMgOaQ/4RoQdJA3kTqOntQK2xbZYupBAM6nKYOjqBIIOnPlVn4lhMQyQbj3F371pgRruCwnl186Cw+JQEW7ttT0dQMxnYzqNPbSkWR79x9ivmG5gHeR1Hh4jWmOCsB3tqBmzLLRuOXPxjzmj8dwxWsXrhSHUgiBE6Ln0/h5gcuVV1Xk6DkQdfT9CnjLxE6BVDE4ODvGmbXoSANp61oEM8j5GYqeyoygdnEiCyEa+ebUH71NYuKtzRQQdBnAJHLyPmRQ1NDaUe2cWyFSpPlXR7ffyuiZiwDSBoZg7nRT4EjbToOe4i7rCieUgCOW0elNMHjGtIO5mRt5YQOsbx4yDXRy1yI8foW3EYYFgzWnBGrFcoEH+bNG1BYK29rEqjFrlv5kbWYP8QHMEgzsPCq1fxPaMoVGUAwAGPKSY1j2FHcPv3zopY5fwsoM67A9d/YdZo+Mr3Bob4Ok4K8G16a/r1+1MGhhB369PDyqhfDnHQzMAYI5HQTEMI9tPOrnhcTMHY9OlXku6Jm62iDQ/FMGLwCkOAOY25de715zpttTS09aXsJPyms+bF4kdLZXFkeN6kLjh3aAndA0zTLadB+dOuHr2eF7NGIcM5BbfvEt06npUeFw0Dr6VnenKsZmMD9eQ+lSx9LjxexyUnnnPaXAjzX3ZFbOWLCJ170jnrsfaugcOwnZIEXUCSTzJJlj7mluG4Q47wKq8RnIzNrOigmFGu+5o6zbuIQGfPJ5iOROntTt9hIqtw8V7WhMR46VvQHMrKyvK44hR/3jL4K3vI/40q4yv7wEbkaimVzS6p5FGB9CpH/KlvFXi546R4f3ox5FYNn8B7VlSqPEV7RtnUjgqceTKTDKTOhYvmPmdgNem3pQNwG7lMRAMDYfzSfQnU7A0BdvqZAGh0j8x+udaWMYbYIzT4b6bHy2qEenUfNHkVPfcLxvETbAARQ+U5u6QsNrEQJmeppJhgYdgBsSRzA6gdJP08KdWmtuCf5pIPip/Oam4hw+06gIRJghhOnUQY8tqeOSMPLXI+h9hSglZWfLX0PSofOZ9PzpvcslFyknTT05Cajt4YcwwPgSN9ftVFkXIXiZHgsZc+VYUeZ8J0J1+Uew6VvjeJXCxBykzPdA36kCdfWomwQEiTG2tTWrAUdPGg9N2FRlwCC/cRlIXKymQYM/XerFwD4sFnKGtExsQ8mdyTI/PnzqLDY0yCwVso0EQfp50Xjb1tlB7NAAYkgEEkTJ011j3rPlmntKH7jqDjupCzgl0JjO8d2aN4k6jl0J5V1DDXw4BBnlIOmmn30qqXOHh7KupUvBLMACSx0UydhIXyijuFO1tFLGI+b+YcvLQcqvDJeSu1IjONRTLzw60WEkxyFGpcA/m+396W4Li9u4kroPz8xp7UXYuFiBbUkmtDXqST9CfH44qMoEE9OVGcIwWUB3FwvE6CAs+J3MdOsUVwvgwH7y73rh5HZfDxpzUZSvZFFHuyOw4IkGRXhUMQehMe0GtkQCY86gBIuKv4QhJ85UD86UYlv7eo+9SCl2MvkNh1nVmk+ICn8ytMRXHGuYya8L1sN68uRQCL+LXPljqftQGPcZyd9vtRPHWANoRMk7b6QDHoaAxTEsTAE06TFbPczV7WyYXQfr86yiKfP9zhBW+5a0CmpHzQs/h0gkr8vSRzEEj4vhJtd1rZLiSxBlQpB01ALQQvM8+tWrEvBUXBlBieRJHJR6RWgvA22bfLAhjqdY/I15i6vJs2jV4USt4GyhHeyoGzMSdwpnIAOsZd+po1rFhCOzzMZMCNTtsJMak6dPM1ricPaDMuV80aMogeuo5n7Ud8PW7NpS7Izvrvty8fHrynpV5TuN2/gKtnVBeB4BiWktZiYjMYK9djv4H2qe1hQjXe0FsmQE7syZgSwiN416DyIfEPiK8zDKzraBAYKWmCddSdWgHfpQWGxxC3UdMyNEfxkmCEZ52CqxBAnQ7SCs3jcluN4riR8UuKWAyEQgMjYgz3t9vIddqDXCgqWDDTkDr7RW3EbzFY7sEgkgACQMswAAJAHKdPOo8MuU5hlKiJ73Xbb/ABpVorTBUwa25bogIKHxqW8WOrDbajsLh0di1w5VH4dCSddtdvKrTguH2zblUljOoRoEHQ5i25EHQc4qeTqYwfG48MeoTcFx5CQANJBETKnWRrrBnTx5VJcw/aEFXIJ5EyPTn+vSrZ8H8Aw17EZHLMQpeJy6iBBIg8/A10LDfDGFtDuWUDcnIzOJ/maTz61TFkeTzLgGRRjs0Vz4O+FLgtxiSQVOiga9RJkjnyH2q54fDpbAyqBpE8ztudzrRLLoR4UJavBrKPGmVWj2P5VotszUkTm4QwEd0jQ+PT2+xrckyOlQYMgpHQn/ANiPyqdzAoBNjQ6OM1w/wwvsM3/Kp1pbh3m2zH8bMfdgg+goo5kbCbiMdeztj3dtf/UU1tvNIjjCL7ow7tyEU9CojX1amnDSMsBgxU5W5ajeg+WBE9y8AyrzaY9K9vGBNVj4l4r2eKtKNSiZz4h2g+sWzTVOJ2r1s9+Npg6gzI+o9aNHWE4ggsOcAn3/AMUBfw8uCJg6mtRxBTegfJly+0kH3MUUkjWZHnToU3FoVlR/tHiv1rK44+fuB4NXu5LjRbBmJ0J5guSAug35+1MeIcWsAlbSBQQQ2XVdCMrcwTE6j6TIrWFx7svZKCZOg8TuQOtdC+DPgUDLexUkn5bY5+fh1PpWOWLV7Y8JNcCLgfB8TiyStuLfU6AepIFWvCfADXFOTEWSw1KKwceE6aVdv2EOuUgZQIFtO6i/93WOn0qsfDdtsPi3UtOTNBGkqQN45SVIHLWn8KHoP4k+Dn7/AA9czMDAZWYHXuyNPEifzrOIcEVSMzDMQTH4jtp5+Z2nnAL3iHFbRe4TcDd8zlJVVMxqY1Gk89/CoMPw+5fKIrvDHYNPoJG/OToBJ5Vjl4viUuL2LKMKtlew/DHL9zMx2UENOv68R4VZsPwTCpla8AWb5e2uZ38ALVnKNgDqT6TV1w3DLODtlLdsXbsfvGOqrsSJPp4neqdx3G9ldDJaH7UyKEEDKmrxAnVzlMCPadXzQyJXYcc4N1Q9wOFS0pyBUO4CqLceSQWXrrJ6xRCln0Lk+s+9VOzxE4U9kpa7iZDX7gBYIWGiDloDAHMz6NR2p/G5B2yFBpuJCQZgTzrzp453d7GqOSI34ZcWzisMqxmzkPBJ7rI6gkDRe8y9NqvuNJykgxAnzjU/Sua4G3kIaHBBzHMdWy+Mmd+tdOUh1B3Vh9CP6V6XRbRaMnUvVKzW1cBJgyCB9ZoPCLAe3uFYiP5SPy1rbhykFlI+WB9TFTWk77n0reZBdwRnVWUyxVmB6mGMb89QaY28W0gNbKyYGoPKfTY0uRil69GkpnHm0D7r9aNsSwk8xlXrGzGg13ZyfYIuvltsecE/nVWHFFVEzOAqhSd9wJIHqT15Ub8b8U7KxlQntLhyCN4O5H65iqxwPBZ+1FySwI3166HwimgkwTbQw4Hx+zdOS+cjC4bqMxAHeYkrPKBG+/LamfHsV+yO18MIuKJX+ZYhvGRp+tFOH+Eh2gVn/d8lgSOeXMdx40JgPhvEFny5HRHdFLscwCsRAEQBpOnWmlV2Km6oL4pi8LiSLidoMSqklba55UQSHmBAOxkGdp2pbhcPdUdtnDiZKNGk77AZTAifeRVh+EuFtavXy8FoVdNte966RUr4YW7hHLbzBnL/AEplS7Advc8TDqwkH9bflWj3WGmtClTbJWdJ08t/oZHtUj3JA18KnkdLYpDcnGKbx+tZQ3aL1rKj4kh9KKh/p18JKiriLygux7gPLnrXSDa7pJOXxO58TqIHn4UHYdbSyzBFGhJMDoAOg+9IuOcTW8wUBsiHXLAUnQS28RJ0Mc9KF3yFRfYe4fjdssLYaRr3jCpoJ01k6ddPGqXxjiiNiwVvMgeEzRAJMmWPJdOmw5waYYPhVvEnJnZQVldAQY0IH9fbnQeA4RbS40qWyuAysZgql5TA5gBwNdSHJH4RUuonpjt3KYsbk3fYG4z8D4RcPn7UK0tDS0Ek8lJM6+FF/C2HexZASe0ZSEnUqIkktyGgnbkBQvFeIWrZSwjt2bSzAlv3YCsRzE6rGRln87ZwvA5bK3O7FxcwM7IRosQIAEa66z6r08pNtWdlgkEYW0ip2X8TKXJ3OVMzsT5wDVQuIuIxTODJYhimoOVdco07ugjMGBMjpTnjVi+yFcOmZ7hyZswyquuZiZiNIga0tb4f/ZSLjNNwICACcnfOUiefycgIk70eqa012D0/tCjGcPWzam4wtu5ygWoKz/M0TtvtvoTrUeAx6sDN8yCZlf4RmPdGkCNyPCiOIWheuHOWYERliFBmZWQWUjT6eVFYXAWrRVlUM+3aP3o0jSBE6+dZowhOPvLSlJP3BVhHdQVRjuNVAXzmAPtV54Bey2bav8y90/cbe1VpcLiGTMqs/sCfLNQHBviF/wBrGFv2rlp3BCl41YCRESp57Hw30rXgxKLtEMs7R0O7ilHPfp+tK1zasZ5j9fWvFwqkdKieyy7d4DlOv6960W0RqzXEWouM8AqLbZhz5Eb/APaaRXvjP/8AXamNix+gUf1ovHXu0VlJ7hVw3j+7JWY8Zqn8NKghYzbbmAZgE6b7deVTyeJKlDYpj0K3ILvY572ItveEEQFEEABmCmAdedMeH9zEuv8AEgb1nWgsaFDoRp31Ph8wpljQFxSH+JGX/ayn7E1fAqTT9foTztNpotWFhonddvaq8OINZxF63O7swHgwzn1maZYa9BTodP16T7V5jOEpcdydGJDqw3ByhfbujSi9hOwPwLEQmZz3rrFz9B6aBaI46olG6yv0kfY0KLN233Sttk5MJBHmvX1rONPOHE7qy+hDAfaubTdgragXinyBuYifz+4pdf0pliYOYcjSo3JHkAPbSkkxorc3DVlaVlRLCD4h4sbl3cZFERyEQTA/EdDt08KUjEs+UKRBuRBISRDZE0iJI1jXfXWrL8RXcNhsGcpBOWJI72YxyiQDOkMRpXMcDxMdrLhRbee7r3GAIVtfxT9ztRnc4+RnY5KL8x0Hg2Ia1etGLWcOiNbtoASc0SNZKkFd/wCbeAaveP8Ah5bt43AxWT3gI1IzLIn5WjSY5eAii4fCWlw5uAZWyGXXaSuXMCNT82/VaM/03+NzcY2MQzNdAPZsdS8DMUbmWCqYPPXnEywRTg4y3KZp+a4lwPwzhkbtOzXMBDFtdNNSTPQelGftQkIOQGnIBQI9NvpQ9/jFtnZAwMgRroZBjX/xI9R1qn3fiV1Li2EOpUu0mYkHKNABJMbzvtFUlLHjVgxYcmaWmJbxdkrqczn/APkCZ+g96WfFN0oqtlN0TlIUa6yF9JJHmwpLgPiqGBvLqBlBt/mrRl9CacYPGK7q6NmXOoMzIMgwQRI+xoxyQyLyvcaeDJhdyWxz/H/FiWySLAUTpmOpHkfXypXZ+Lk7UXGzGNImNDqSBsCD7zyon4x4YrolyAp2LToupMN7GOehqmXcNlEgq69VO0yBmG4OnOkxaMislPUtjtPDL2I7IXbF7PaYZhBmFPgRIIMgjlB8KFx/FjeuL2yL+5KsOR7QHKDmI7okgGOXjXL+BfFl/CAi2xyyTlMFfHcHeOUVYeH/ABB+0hxc/d3WKtOU5CqHu5TMghjr10iToH6lOONuIuLeaTOu3PiM20AYB7jfIo0zmNhOuvXagcJx04m2rjQ6h01EEctdSGGx6Ug4NiQVVrKiGJzDMGh5adZ2iNYggACOemA4feOKvi2HC905wZHywpK85ykTtAPhWfH1MnOi+TAoxsseIxfaWGZCNUIBjnlUAe5Iql4M/vWBHyNBAMid9DvlIIPhNWXCqyW8rJDKRmU6E/hHgSdPbxqu4iylu/ehszTbBHTJbRdfEx7RWjHnvI41tX1JPH5L9424hqgYHQR06/2ptjr0i255EGY5EEGfUikQxYKHy19I/IfSnli2ty0YPWPvWiL9CU0OMO4KDwNEXMREGqxhrzhAVPmPKjRj5HeHtSynTpnKNrYZX8SG1mNNaX40nsGB2JGvqKD/AGzl/epe1zrE+tJqTDpIL2IJrTDJJbyn6j+9ODhlA1ioLsAiNBB/I0KrkIAU8TXlElh/D9/6VlChjn3+oOKwzYbL2yG4rK1tQwZtiCDG2h59K50cUGEDWOv61oHD2HuOERSzHYDf+1WbDfA91lJF/DZ1GYp2hJUc88LC/bxroQx9NHTKXvAoTybxQE3Fr2Tshcbsz+GfWOppzwXh7B1ZJNwd4ZSRBBkRpqZyn1HWaQ2LSrlk/vAzAjTQgQBp/Nz1FXH4ZRT3DcdWIBGXMC3MDlpA5g6DTkaTqcmiHlKYMeuVMZpxDE6qFRSGKs7MCB10jkdfSlnDMcMqqx1U5Z9NPQyKL4hdz2mCpkcMAxkDMc8ZgA0RJ2HInaQKCu8FvXW//HAJIGZRH4YObMdANBqxH1rNKUMkYxezN+BTwuU1whtgrk2mOXumWLkgd0AkCYOpGsedIcbxh7bXCr3FXunuuyabqGUHQgMTM/emtr4N4gENxYtkyWts9ssepUDMuuukg1WH4c7uFQktcJDlzsVJzZtNAChPl5U2LAoS1N7Es3USnGka4y4LzF7hcmTmPMHXWN4kE7c/dff7khCwzLMgyGHLkOk+FenCP2S3HVgjE5GO7QOQmYBEFoiREg1Y/hPhSuGa6ZDCFHPbJmPIRkYb/g8K05MkcUdT4MePHLJKlyK/gbClrtxlti5ctrmQEgCeuo3Eb8quHEgChuXiCtsDNaUSYOXNlLawUIKkiAcvIGajavtZxRsgZhnzox3ZWUMo13BEHzEU04rjgq3bgsOzsGzXXIgZjCFZknRssAgelZc8XPKpetV99v5NeKo4mvS7Lza+FhNu7hFF3DOqsvegkQSSxJG+sjlG1Xn4f4ebKEvlzsRmy/KoUQqrO4HpqTprXMP9GvioLmwd1hkMtakxqT30HWZzAdc3WuqXceEAEEkx/fetHgxhJyMzyylFREXGgr3rk6QgyxqS2hGnMRlnw9KS3fh/tc+ItMFbuZkYwHMHMQeTRl02Mct6eYzCC5dt3AAASRA5HcH1AjYbUXhMBkmToWLcj+tjz6aVOUfPriFT8ukozaZp5g+8U7+Hb8G6niG9GAoL4kC9q2XSRt9DWvAb3ftt/EpU+mo+kirY5dhMi7lhuWlB06zHvP68akFgRWmKWAGG/Oa8t4sgRVp13IxuwfEYYb+FYlqEre9d0J8DWit3R5CppLkfcnLkwK3YgwD40PauSdPLzqfiWHa2yTG3L7UVucZ2JrKlXYVlcE+f/gi6q3XLCWZco9TJ+33q/wCIewsPldmOW2VC53yayoUScoDRy3HQRzf4aw5Z3ymHRO0X/wAWE/8AtVlxPEb9hGuPbBLKFEnWSGKupBmRBnUbDyOPrMWvNs9/S6N3TZNOLdeu4jvWUbFXwsR2j5Z0UDMZMnUARz1jxp5w7BXHi7aeGSRbJIIZJbQ8lMyR4NBqpcJu5r4LH/qNDGebnfyk10vhdkZSr27ZZJDBkDSVdTOo6Ax9KvnhJJK/r8TNhmrbr6AHC+GPce0bt1nS33gARlzAqLYBHzRBk6xCjmau/BcUFDZQAe0GYnYGM5J8BDETzgjeqnjcTFw97Q2sq+eZ2Q//ABj6URxjDtbuLcViwcZb/wDCmQ2nmOYgwZ3C+dNjiqDJ7tl4fjNt1ksxAEwpI9Z7p+w8CNTQuO2x+1PeQ926pDBtWVwoRwRtqjJ/uI0ig8FxdIM4jK4zRLNDFj+LQodIAPn5h9hcuVh2alGGZ1iXGcDvrrIZQphjqRzMzWWU8kpOLW3wNEYY41K/3Kzi+IWbKO0rLrlyayYnTMBIUAnQFRr6VVLPxBcS5nWCoUoqPqMoZmWRpqCxPrG1D8bDdq6udUZkOkfKY25bUuW4RO2n9q24eljGNS3syZs8pTuOwScU7XDdJ75bPP8ANmmdNtabcd4014KuXJbAkL1JGrGOWpy+GvOlC8QuBSuYx0Oo+tNOHYm0yhcQCU5Mvz2z/KJhlPND5ggzN5YoNptbrgiskknFPkHwdiRmO33/ALV2b4AxL3sKLly4bkXGWTqyqAAJO573Xkw2EVza/wADi2OzlwRIZW0bltlnSdjHPfm9/wBPkxSF7Nt1tZzmPaKekGInUwvh3RvQz43p3Oxu2dTt32BIGmunKNPy3oy5jERe7MxEkbVW8BwO4hZ7uKuvdYZZVigXyGo9YjwpJjMVeHcvXnaNMug/3NufKfWsm/BfSbYhzeusQIUaSdo1195IqXhlrLaQj8MHx6GtMPbLZY7q7x66b7+1NMAgKkdGYD3MfcVRJLdCy9BhaulgZ1razaE14jdzx2/zWiqdydfOmlJE6ZJjIAitI7u2g5+lQ3Lk6T+povDp3G+1Bbs6jMEO8DyGvrU/G8SGKDxk/kK1tCNfpUWOSFU/zSaKCybLWV6MSDqFkHY9fpWUtho+cPhviAtYhGacuqsOZVgQR+fpVxv2xirqW7JJUL3WOkkn545AAeenjFVDg/D1b97cnIDA01ZiDty5H2866b8K4a2bmdRlOU5ZfNIOm8KD8pAgbDdpmlzwjLJrXK2KYsklDR2Yiu/6e5+2yXrfbLqttdidJUzBUnlpAMem3COJsVY3Ac622RwdDntAghueYqW310irhish7oJCSS5VipOXVmJGuUR/5a7r81Q+L8NkdHQse0DgodG0WFYiSdQzQWgzXanJUwVTtFfw903LwN1yA5BduYVTLkdNJoLiGMF69duxAe4zKv8ACGYkesRRFzDP+ym6uq58jHwABYepK/ozSRGO/L9f1rVBUQkw12nQDnAA5mrt8N49sLh3s4u3lS6P3TNo6zObQmQAQCNJkH0UfCVrLF5UW9cB7gL5EtRMux3LaHYadQSKsv8A9MS8l1rujXbYRwSGNvKJUoJEJJBmCQxI1rJn6xRnurS/X5enxNWLpW43fP39o5ljLpZnLMWOacx1LSSMx8TM1vxLhly2AzA5G+Vo0OpG+0ypEeBrXHYY27jW2gssqY202I8xBq4caxCHh2QyCMuXxZnFwz4QT/tatWrhxM+nlModtuompwpOsQP0aY8K4G94zoq7yfyHM10bF8Kwz2jZVEzBVAUSuupJn8TgZmKgzynWoZ+shjko8/Qri6Wc46nsjnPDMZeWMubKTlBg5TzidjtXQvgLEXnxJDrlVbZYnXfMoET5n2pH8PcJu4XFXFYsFAEa924rTlLDZtNIOxmuk8Bw4VDcyhTc5DaASBHSdW9R6M+sjJvGn2sX+ncVrYyu3InnS6/hVLFomTPjJ/OjnM7CghaOYmSPzoJdwkVvBgHMZkA71NhUgt4n7gVPbQmp7KQT5CubOPWSVkdP81EoqbD7uvQyPWpmtCKm42dYItqYPU0xW1CTzP6/KtEUe1eYrEQAJFViqByeo2uvKl3HcVmIHL+1SF9POgMSMzL510tkckG4a8Mi6/hH2rKX5iOdeVPcJyd3m0IWEUrAPkZ232+9OOC41s6M7fKWjQCAVZnnwUwQORnaaRW7uZQsIunzBoG8a85HhW4uQx76sVUgBdBB+bpuCR13ro7Wjn6l5xGO7NZC5iCAEB1JhmUa9MqmDzy9IIfEOHLeDllK3gglSSTvJyH8WeWJMAzvpEIbfFLuFu/vIHaalgZEEyZHi2seXSm+O45YvOrNdVIVi2mjbKqwI2EkD2gwRkzubknFbeq3NmKMdLUnv6CjDYrs8M1h1ECTqfm7R21A5wuUetVbGYbsbi5hmQww6Muh0I2kaEcvarTxK4b4N1VK280KpESgjWNBvm06RSnFfvEFobaH/tgwT/tIXyA6V6GLPrXm2rkyZsGjdcG2A4pbw7TZcsjghlKkMkzoZEHSNVJq42+IKZvM6KHgnMJjKs8jqJXbTpMTNQt8GWJViI0kiQf6CaY8N4xctymVSwBEnlECfHfY9KwZ4xyb492ufujT0+bT5ZcdiDE27eJuvdCwpMCTJEKBygbjlUGP4e3Zuqz3BmGpPU6DpqfKT1pvgcIAJGoP32mprnc1G8ER+vT2rM+slCemPHZfAi4at2U/g73A1tst3s8xJYISu2VjMQQOddR4bcsXEASc5jN3QIgNliN9XY66yzdaofDfiRsPCIttrWctkYHMszmAKkd0hmEHqac4FrgabQJn+H5TPmdPc1o62MpbtV99zT0bjVclhxdu49pnZT2iA7rkOp18xlkxE6e8X/3NiDlVFtqggBVUkxoIlidY8qU8SxV3mSoYNKqdTlyyZ20Lr4aa0uwl9yCogXN+gYeXInp5+Nep/o/SQeN5JpO+Pl+3Jl6/K9elPg6fhsaCknwGnU+Gv3om1eBbLqDEwd/vr6VXPhXF5+6REDY7g6R+fuOlW2xanQwYOkiY8vCq5cUYyaRmjNmtvnWqkxPpTSzhVjr5/wB6guYcQABpWRx3sopCw3GzelFiQNTrUpshYJgxWXyOdBL1GshNw5d6ACSSaJcyYE1uANtvDnRqzro0RP1+VbJh9ZqZFAqWKDdnApww6VlFgVlLZx86XRDspRc0xMaSNCY213o2zgNAQCSdYA1M7VvjsIwvnOpBIUgEeSz7A01tOdI0III/XpSZczilRqwYVJuwbC8BbXMBMDuzvy8hTHAcLs2iLhBJXULl0zbCTtofyopbhLFuukdIEj6qfejTGUDQs+gHQEEeWYzz2GvOvPn1M5bS49x6X9LhgrXIqxuIW1aUMZb+p1PlrVWwzfvHb+Yrp1bPH2qx/F9j/puTLwEOkTlAA02HTbaCd6rSd0OOZ74P81tz/wAWmtnTRXhtrl/+nm9bllKSXZFh4faz2h1mfXnQ2Kw+VxPVteuYBh9j7VmFxWWXGqEjMP4SdmHUH71JjeIoykjddh1/UmscVljmbStN/pf39SCaoIwOIVRBOmvOl/FuKTAUiG0np1PsR+hSpsQTzMkmgye8fDQff863YuhismuW/uJzybUiyY+1YUiUX5ddOWgB89fpU/CuLPaItrlKyMoIJjuljEEQcwAHnSTvXQkSxkJA1JnQADrtVgvcCa1YFy7CuuXQSSNRElQQCR1iK93qMnTzkoZEqdVtyQwrLG5Qb2ATjLl28Lsk93MRGgEd9QOS8x/Wjv2SCtwGAJjw1/InSgrF0HuSBr3T9InkCDHrW5lYTwX105+4rTCCgtC4JSk5O3yWLh18qc67zr/NGk9dZNdAwGIW4qsZDHprqN9PPpXMcDchU849YiPer5w3EmAJ0IB8tK8/qpaZb9y2KOpFsX5ddTWoQHnS+1d5gzW5xAO+nlWJzRRRYTiLKkHWhLtoR83t+tK1Kg85rdAoA19qW77DUDZDsoI+/wDSt0shfE1Mbgr1PAUGwmqr71KtuRWFY336URdeFgUDgTPWVrkNZSnHHhiTiFRXJz2rdxp3kq7s/v8AetLV1V+YEjQHykkkdSJBjpNeYG4qYi9l/wCmMM5J2Mmzr6l2NedrKsAARoZI30EDXap54fp/g39PP9f8jEyMwTUzI20AG+vnXuCJyaxPUfXXlQHCsQQ/eOm39P151PjpViNkLDN66T7kE+VYnj30fM3OSlBTXwoX8WxrO2UnuKNNOsLHsg9htQ5w5K5tTBkGNZYspUn/AMZB5RG7CteLjJo3I79dJFOuF20uWACJkSRO4MEgHcHMJHiBXpYoLQqPIzt62mV5X7MRJhge70KmY+tM3sBl8+nv66UN8R2ALwZmlSNGnvDb5p3I5zvUdu6bamHkE6Aj9D1qebHJpOLpkorn0Bb1nKdthQBtyzR10+lNO01zOdgT5+FE/BmDW9dJfkhaPEkgHTyPvWiOTw4Oc+y7C+G5yUV3M4XgHADCVKEFjyBmQZnRhP0G1W3iXEkfDP2ggxEAwsnbLr6mZJ15a1M7CyuS3kE6AMRqT108Z2qvcZ4fEC5fOQDuKtlsonnvB109qjjhk6zIsrjpjFqvWl9/ua8ksfSweNO2yvO0THWjcLxAC7O6gxqJ7p1j0Bj0r23w1TPfkQdMsMDyMSZHWvVwMZ9MpKhklTBMCVGmvUflXvOdU7r7Z5NWXy3g0ZAVYZG1BBprgUCgDw0+9UjgGKez+7uTkeSBuEGsuegMRHnV6w2HlRnYk+B0j8Mczp9hXm9TPWrW6vk0Ydgy0+kkj361I2InXQ1DZshREfnqdzruaxbHn7+M/nXm3OzRsE2bpOw9hUxSOdDW1AESY33rdgDTpsVkpcf5r1bzHRfKtLNgE6ax40xSyvKV9J/vTbsGxpbw+XVjr0/rW6CdfavLqGdwfWtZpuAHhFZUWesoWccA4jcMvqdRbB8REx9BT/Cj9yn/AGf83rKyu6r8pGnpPzn8wW2O9Hn9CP6mmt4ZrQnWVM1lZWPL7UT0cHsyXuFPxLaDdnI3AP0onhWiOBpkIyxpE6Hz2G9ZWVs6d/hr77nn9YvxZfEE+KkE2jGpzA/Sk2Gtjfw6nwr2srTLgxdya3aBcA7aDc7GrThQLV23btgKmWCABr3uZ3O9e1lUiv8Ab5P+r/hgT/Gh8V/Ita8f2txOikBdBoJB99d96h49iGa9cDMSFVgByEZSI9aysrR0v/Fj8EJm/Ol8WD8HcktJOgJHuKc8NcxPM78uX9q8rKlliqg6+7EHmEQd5oE90TGsaafQVaMCPt/SsrKp1aSjsPi5DBWj7VlZXkTNSBlaplY1lZSR4GYRZcg6GrbgFDKCwBNe1lXxEpg2Iw6zt96A4ioBUDQRNZWUZ8MEQKsrKyo2Of/Z"/>
          <p:cNvSpPr>
            <a:spLocks noChangeAspect="1" noChangeArrowheads="1"/>
          </p:cNvSpPr>
          <p:nvPr/>
        </p:nvSpPr>
        <p:spPr bwMode="auto">
          <a:xfrm>
            <a:off x="155575" y="-2286000"/>
            <a:ext cx="3571875" cy="4762500"/>
          </a:xfrm>
          <a:prstGeom prst="rect">
            <a:avLst/>
          </a:prstGeom>
          <a:noFill/>
          <a:ln w="9525">
            <a:noFill/>
            <a:miter lim="800000"/>
            <a:headEnd/>
            <a:tailEnd/>
          </a:ln>
        </p:spPr>
        <p:txBody>
          <a:bodyPr/>
          <a:lstStyle/>
          <a:p>
            <a:endParaRPr lang="en-US"/>
          </a:p>
        </p:txBody>
      </p:sp>
      <p:sp>
        <p:nvSpPr>
          <p:cNvPr id="8197" name="AutoShape 8" descr="data:image/jpeg;base64,/9j/4AAQSkZJRgABAQAAAQABAAD/2wCEAAkGBxQTEhQUExQVFhQXGBoYGBgYGBwaGBkdGhgYGBgaHBwdHSggGh0lGxYXITEhJSorLi4uHB8zODMsNygtLisBCgoKDg0OGxAQGzQlICQsLy00LDQvLC8sNDQsLCwsLCw0Lyw0LCwsLCwtLCw0LCwsLCwsLCwsLCwsLCwsLCwsLP/AABEIAQMAwgMBIgACEQEDEQH/xAAcAAACAgMBAQAAAAAAAAAAAAAEBQMGAAIHAQj/xABAEAACAQIEAwYEAwcDBAEFAAABAhEAAwQSITEFQVETImFxgZEGMqGxQsHwFCNSYtHh8QeSwjNygrKjFRYkU6L/xAAZAQADAQEBAAAAAAAAAAAAAAABAgMEAAX/xAAzEQACAgEDAgMGBQMFAAAAAAAAAQIRAxIhMQRBEyJRMmFxgcHwIzORobEU4fEFJDRy0f/aAAwDAQACEQMRAD8AY4qzYQZrhCg+WvOAOuu1MuGX7Vy2Amw2BEfSuXYrDXM1tXLF3OYkkHWWAkk6kQo3mBHhVv8Ah02lEK7ZpjWBPOY69fKuwyjdWt/v5maW3A7xN1UdVA1OwHiajtYnOrPBVQYGkToIJHSpn1IYga7HlqIB6dPeoDtlE6E7Gd4MHz1rTGMY8C6mwhYJ70fb009a9t4dCyhl5iIJ5VWeNcPvKy3bZOQEaAxp0qwcMuMQrNpIB66HUeXKui9nuM2rLtYRZCsRoIEdOVe3bLKZG4/X69aE4WodFDHXbN4T+tafA6QddPWotlFuKLV0gjkaKuYuO6w0PMEg+4qe9aU6mtOxU6ULDRAhB2H+KBx3CSxzBtPGZnnTE2ikGNPepu20Er9hTWdQgXAhdNZ6cvehrpYGMvqKf4y1PyxJ66GBv96VX7bAxl1pkK0DYcEHck/T3o5XnT3qG2hPKiRagdK4BCwG1aog2A/OsxeLt2kL3LiIg3ZiAPAT18OdL+H/ABjgrji2l4ZjoMysqk+DMoH9eVdqSDpsbdkedZ2P6mi7Kk/h08NKJ7CdRXajqFb2JgDlUYtU+tWANxrQ1+2Pw12oGkFtLNMEtwtR20CiftRVs6bcqQZIB7E1lEyayhZ1HAcbhf3jZVJ74acwUHTWQBJMj77UZZwMXBcVjkymQeUgjT111oHHJeDhxBRi+w25nWO8CBz16ihLGMdnYFmAAGikweUAayPGRE7V5MsOaKq1sv7HKmWbg/FjKLcmGAgzH4gNPGfX8m96ddhpPhtpPTWNf81Re3i4oTMZzzrIBEAmPJBMH7U2vcVdkDrmLLuCMogyuhmTBGgMeka+niyy0WybgWrF281kA/Ke999PttQ/Dmdh0K6TrlbkCD1/pUWGx+bCDQZlVtuokR4yCtJsDxJhcGVREz0Opjx/XrT+NGLu+QKNl84bjijanQ6VacJiw2g5Vz/B3yzFiBlAPhsNd6c4THMsToQJ+pGoqjjq3Q6dFt2PUGpFtRqKU4XiIYa/29KaYfEDkQR51NpoommSg8qhxlssBBIjp/epjHI+9bZjzFcmEW9g/Mhhy0M+HOtgjwBHvR1y4oEk0Dc4ogO/rTJtiujdsGACWOvIdT4VUfjH4jTB2wWIe43yINJ6k9FHXmdvBlxrj4tqzMdFBJPhGvKuDce4zcxV5rtw6nYclUbKPAT7yedNuDZknE+M3cQ2e8xbXQfhXwVdgKHFwtqdelDW7ROvKiMPh2Y6e8zHn0pWh0Xj4F+MbuGbK5a5ZjVTqy+Kk/8Ar7V2HA8VS4i3EOZGEgjn/SuAYR1tKwnMSBACmRG89P7elWf/AE5+IjbvnDsP3b629+63TwDD6x1NSi6Y847WdfuXA41kVpZslTox8or1NgBudTHpRJIWNDPjH5VQlRuqiJIipAkCh2bNC+9GGlsYFYa7VlE9nXlccfNGE4iWYW3BUKZzDkCMp0OpUzvJPKvcdw395qCDuRyYTOhEBRBH5wQaUW+IKVCldQZDSdNOWvUA/rU/hHFnRgABBYDKxJBnKpYEGQxOu8axy1Dhpd1sRp9gOyHt3EaSXOgBB2bprBnMT01q4WXtmznQpFxchUkCG1OvPcTr/D1IpUvEMNJe4rdoIBUjMDAB0OhBmZBkDlI3Y8Dt2sQzbrbnQErM6HpJ0Ik+NPGEZcvYEpP0Bvhd2a4bdwnK4lSRvGh5+Jn0pHdvMty4C0MMygbAcif9o9fWr2eBBb4uo3ezSZMKQRB2H+ag+MfhsXRntgi5zgaty9ff05F5QVKlwCMtzX4e4iexsGd2cP8Ay7ga1YO2B30n7bDXzGvTSqjw/D/soRbo+YAQSIzbyOsg89NAOlWLA3Qw0+XQr4cuflt0iqbcAtlg4ftBERTND03/AEP60jw2JGYKNIH6P3pxbeIO4I/zSjoLF47E61suJMaHWtbUHWK2RNftSUhxfi+1YnUx50te0/MGrI5jpWluDuKZSFcSl/FOBvXMLdRELuyrlGmaC6yJP8s+lc5xvwpiLaS6EPlz5R3oWYJOWducTEia78+Ez67adNaUcc4eSgyAG6rBlzkgeMkAkAieR5UmRyauPJTHSdS4OALfJYEkNGgHIDkI0AHhRuJwV2yFNwFcwle6YPkY1jwrqZGFxFp0xFq3avoxtg2o7QQSpcMVE6g6EHy1pfwrhqMl7B32V8oZkEgbQUuDmHcNBifl113wy6vfj4muODY57hMfBmSOsHcdDp96fcP4mJLWV7+gJ28xtvv9KJ4/8InCrbe3N3NrOWSOa6CfEf5FLrnDbyW2LoyQJ+UmNeZiAJPjVI9TB1KIPClwzovwd8bC7cFm6o7QiQwJhomRBGhET6+Bi8C8G2iPPauF8AwVxrubDozXEEg8wQRLHcc8oHjt16xkaAYYA6gwQDOo3quOak2jPkjpLThkAr18QBSPC3SQJJ9TpRrawN/Kq6RNQZ+2fqayhRY8fqKyhSBbPlRbDalT9da2wt9kO+369ai/ao2P0rVrun6iqU+4Bhh74zQw2jw8NOm1WHht+0FIVdSRuZ15beMdNJ6mqt+zMWtgssvsZBEzsSOcx714e7MnUGI8RM+1C4vZ7glFnQrOJcgZGCiYEc+mu1P0xbm2pBGbYHk5gMV8+ceBI2NcswHE8p1gzp0+3686tXA/ihbRy3CSrR5CDIYdIJPt4CKxcexNpouGKtLftlXSUbeNCp8OhG/3mhOH8Fayzw2ZSZE7g8p+vnXlviiQGtMtxTqRMMI59ftXtv4hXPl1Vuh22B3HWefLzimlFcgUg6yIInfbX6U1s3T/AGpFY4tbuEyNRoYP1/Q60ytYpAwEtPQ0jQw7tYgdYNSrfedACKAQiY+9a5iGIO9I0NY07Un8MeleG6eQ+1AdrOn51BiJG8gHYg8+n+TSTnGCuQ8YubpDU4huteqs686T2sfG8/f6U74XYN5c6kBZI1me6SDp5yKEc2OXsyQ0sc1ymV/jnwxavwxlGDFiyQCZEHNIM7A+/U1yzGJfv4zJBa+rdmcs6shy5hzHy133EYFFUM7MRIXKNMxJgDqJOm9A8M4Rhjea9hUytc/6t0E5hIBKLJ7jExMdDSSjF7pfMaMmtmwbhWFxDI1p0yuhy5j8nIzI30OwneNINOz8P22tdm/e7uUnltvH9ZpratBRAED9e9b1mx9Ljj7y0s0pe4UcB+H7WFBFuTM6mNASCQPCROs02Ir2srRGKiqRNu+RTxDAhRmTQcx0oOy9WBlBBB2OlVXF2irlTyP+KrF2SkhpPlWUvW54VldQD5vxfCMgOaQ/4RoQdJA3kTqOntQK2xbZYupBAM6nKYOjqBIIOnPlVn4lhMQyQbj3F371pgRruCwnl186Cw+JQEW7ttT0dQMxnYzqNPbSkWR79x9ivmG5gHeR1Hh4jWmOCsB3tqBmzLLRuOXPxjzmj8dwxWsXrhSHUgiBE6Ln0/h5gcuVV1Xk6DkQdfT9CnjLxE6BVDE4ODvGmbXoSANp61oEM8j5GYqeyoygdnEiCyEa+ebUH71NYuKtzRQQdBnAJHLyPmRQ1NDaUe2cWyFSpPlXR7ffyuiZiwDSBoZg7nRT4EjbToOe4i7rCieUgCOW0elNMHjGtIO5mRt5YQOsbx4yDXRy1yI8foW3EYYFgzWnBGrFcoEH+bNG1BYK29rEqjFrlv5kbWYP8QHMEgzsPCq1fxPaMoVGUAwAGPKSY1j2FHcPv3zopY5fwsoM67A9d/YdZo+Mr3Bob4Ok4K8G16a/r1+1MGhhB369PDyqhfDnHQzMAYI5HQTEMI9tPOrnhcTMHY9OlXku6Jm62iDQ/FMGLwCkOAOY25de715zpttTS09aXsJPyms+bF4kdLZXFkeN6kLjh3aAndA0zTLadB+dOuHr2eF7NGIcM5BbfvEt06npUeFw0Dr6VnenKsZmMD9eQ+lSx9LjxexyUnnnPaXAjzX3ZFbOWLCJ170jnrsfaugcOwnZIEXUCSTzJJlj7mluG4Q47wKq8RnIzNrOigmFGu+5o6zbuIQGfPJ5iOROntTt9hIqtw8V7WhMR46VvQHMrKyvK44hR/3jL4K3vI/40q4yv7wEbkaimVzS6p5FGB9CpH/KlvFXi546R4f3ox5FYNn8B7VlSqPEV7RtnUjgqceTKTDKTOhYvmPmdgNem3pQNwG7lMRAMDYfzSfQnU7A0BdvqZAGh0j8x+udaWMYbYIzT4b6bHy2qEenUfNHkVPfcLxvETbAARQ+U5u6QsNrEQJmeppJhgYdgBsSRzA6gdJP08KdWmtuCf5pIPip/Oam4hw+06gIRJghhOnUQY8tqeOSMPLXI+h9hSglZWfLX0PSofOZ9PzpvcslFyknTT05Cajt4YcwwPgSN9ftVFkXIXiZHgsZc+VYUeZ8J0J1+Uew6VvjeJXCxBykzPdA36kCdfWomwQEiTG2tTWrAUdPGg9N2FRlwCC/cRlIXKymQYM/XerFwD4sFnKGtExsQ8mdyTI/PnzqLDY0yCwVso0EQfp50Xjb1tlB7NAAYkgEEkTJ011j3rPlmntKH7jqDjupCzgl0JjO8d2aN4k6jl0J5V1DDXw4BBnlIOmmn30qqXOHh7KupUvBLMACSx0UydhIXyijuFO1tFLGI+b+YcvLQcqvDJeSu1IjONRTLzw60WEkxyFGpcA/m+396W4Li9u4kroPz8xp7UXYuFiBbUkmtDXqST9CfH44qMoEE9OVGcIwWUB3FwvE6CAs+J3MdOsUVwvgwH7y73rh5HZfDxpzUZSvZFFHuyOw4IkGRXhUMQehMe0GtkQCY86gBIuKv4QhJ85UD86UYlv7eo+9SCl2MvkNh1nVmk+ICn8ytMRXHGuYya8L1sN68uRQCL+LXPljqftQGPcZyd9vtRPHWANoRMk7b6QDHoaAxTEsTAE06TFbPczV7WyYXQfr86yiKfP9zhBW+5a0CmpHzQs/h0gkr8vSRzEEj4vhJtd1rZLiSxBlQpB01ALQQvM8+tWrEvBUXBlBieRJHJR6RWgvA22bfLAhjqdY/I15i6vJs2jV4USt4GyhHeyoGzMSdwpnIAOsZd+po1rFhCOzzMZMCNTtsJMak6dPM1ricPaDMuV80aMogeuo5n7Ud8PW7NpS7Izvrvty8fHrynpV5TuN2/gKtnVBeB4BiWktZiYjMYK9djv4H2qe1hQjXe0FsmQE7syZgSwiN416DyIfEPiK8zDKzraBAYKWmCddSdWgHfpQWGxxC3UdMyNEfxkmCEZ52CqxBAnQ7SCs3jcluN4riR8UuKWAyEQgMjYgz3t9vIddqDXCgqWDDTkDr7RW3EbzFY7sEgkgACQMswAAJAHKdPOo8MuU5hlKiJ73Xbb/ABpVorTBUwa25bogIKHxqW8WOrDbajsLh0di1w5VH4dCSddtdvKrTguH2zblUljOoRoEHQ5i25EHQc4qeTqYwfG48MeoTcFx5CQANJBETKnWRrrBnTx5VJcw/aEFXIJ5EyPTn+vSrZ8H8Aw17EZHLMQpeJy6iBBIg8/A10LDfDGFtDuWUDcnIzOJ/maTz61TFkeTzLgGRRjs0Vz4O+FLgtxiSQVOiga9RJkjnyH2q54fDpbAyqBpE8ztudzrRLLoR4UJavBrKPGmVWj2P5VotszUkTm4QwEd0jQ+PT2+xrckyOlQYMgpHQn/ANiPyqdzAoBNjQ6OM1w/wwvsM3/Kp1pbh3m2zH8bMfdgg+goo5kbCbiMdeztj3dtf/UU1tvNIjjCL7ow7tyEU9CojX1amnDSMsBgxU5W5ajeg+WBE9y8AyrzaY9K9vGBNVj4l4r2eKtKNSiZz4h2g+sWzTVOJ2r1s9+Npg6gzI+o9aNHWE4ggsOcAn3/AMUBfw8uCJg6mtRxBTegfJly+0kH3MUUkjWZHnToU3FoVlR/tHiv1rK44+fuB4NXu5LjRbBmJ0J5guSAug35+1MeIcWsAlbSBQQQ2XVdCMrcwTE6j6TIrWFx7svZKCZOg8TuQOtdC+DPgUDLexUkn5bY5+fh1PpWOWLV7Y8JNcCLgfB8TiyStuLfU6AepIFWvCfADXFOTEWSw1KKwceE6aVdv2EOuUgZQIFtO6i/93WOn0qsfDdtsPi3UtOTNBGkqQN45SVIHLWn8KHoP4k+Dn7/AA9czMDAZWYHXuyNPEifzrOIcEVSMzDMQTH4jtp5+Z2nnAL3iHFbRe4TcDd8zlJVVMxqY1Gk89/CoMPw+5fKIrvDHYNPoJG/OToBJ5Vjl4viUuL2LKMKtlew/DHL9zMx2UENOv68R4VZsPwTCpla8AWb5e2uZ38ALVnKNgDqT6TV1w3DLODtlLdsXbsfvGOqrsSJPp4neqdx3G9ldDJaH7UyKEEDKmrxAnVzlMCPadXzQyJXYcc4N1Q9wOFS0pyBUO4CqLceSQWXrrJ6xRCln0Lk+s+9VOzxE4U9kpa7iZDX7gBYIWGiDloDAHMz6NR2p/G5B2yFBpuJCQZgTzrzp453d7GqOSI34ZcWzisMqxmzkPBJ7rI6gkDRe8y9NqvuNJykgxAnzjU/Sua4G3kIaHBBzHMdWy+Mmd+tdOUh1B3Vh9CP6V6XRbRaMnUvVKzW1cBJgyCB9ZoPCLAe3uFYiP5SPy1rbhykFlI+WB9TFTWk77n0reZBdwRnVWUyxVmB6mGMb89QaY28W0gNbKyYGoPKfTY0uRil69GkpnHm0D7r9aNsSwk8xlXrGzGg13ZyfYIuvltsecE/nVWHFFVEzOAqhSd9wJIHqT15Ub8b8U7KxlQntLhyCN4O5H65iqxwPBZ+1FySwI3166HwimgkwTbQw4Hx+zdOS+cjC4bqMxAHeYkrPKBG+/LamfHsV+yO18MIuKJX+ZYhvGRp+tFOH+Eh2gVn/d8lgSOeXMdx40JgPhvEFny5HRHdFLscwCsRAEQBpOnWmlV2Km6oL4pi8LiSLidoMSqklba55UQSHmBAOxkGdp2pbhcPdUdtnDiZKNGk77AZTAifeRVh+EuFtavXy8FoVdNte966RUr4YW7hHLbzBnL/AEplS7Advc8TDqwkH9bflWj3WGmtClTbJWdJ08t/oZHtUj3JA18KnkdLYpDcnGKbx+tZQ3aL1rKj4kh9KKh/p18JKiriLygux7gPLnrXSDa7pJOXxO58TqIHn4UHYdbSyzBFGhJMDoAOg+9IuOcTW8wUBsiHXLAUnQS28RJ0Mc9KF3yFRfYe4fjdssLYaRr3jCpoJ01k6ddPGqXxjiiNiwVvMgeEzRAJMmWPJdOmw5waYYPhVvEnJnZQVldAQY0IH9fbnQeA4RbS40qWyuAysZgql5TA5gBwNdSHJH4RUuonpjt3KYsbk3fYG4z8D4RcPn7UK0tDS0Ek8lJM6+FF/C2HexZASe0ZSEnUqIkktyGgnbkBQvFeIWrZSwjt2bSzAlv3YCsRzE6rGRln87ZwvA5bK3O7FxcwM7IRosQIAEa66z6r08pNtWdlgkEYW0ip2X8TKXJ3OVMzsT5wDVQuIuIxTODJYhimoOVdco07ugjMGBMjpTnjVi+yFcOmZ7hyZswyquuZiZiNIga0tb4f/ZSLjNNwICACcnfOUiefycgIk70eqa012D0/tCjGcPWzam4wtu5ygWoKz/M0TtvtvoTrUeAx6sDN8yCZlf4RmPdGkCNyPCiOIWheuHOWYERliFBmZWQWUjT6eVFYXAWrRVlUM+3aP3o0jSBE6+dZowhOPvLSlJP3BVhHdQVRjuNVAXzmAPtV54Bey2bav8y90/cbe1VpcLiGTMqs/sCfLNQHBviF/wBrGFv2rlp3BCl41YCRESp57Hw30rXgxKLtEMs7R0O7ilHPfp+tK1zasZ5j9fWvFwqkdKieyy7d4DlOv6960W0RqzXEWouM8AqLbZhz5Eb/APaaRXvjP/8AXamNix+gUf1ovHXu0VlJ7hVw3j+7JWY8Zqn8NKghYzbbmAZgE6b7deVTyeJKlDYpj0K3ILvY572ItveEEQFEEABmCmAdedMeH9zEuv8AEgb1nWgsaFDoRp31Ph8wpljQFxSH+JGX/ayn7E1fAqTT9foTztNpotWFhonddvaq8OINZxF63O7swHgwzn1maZYa9BTodP16T7V5jOEpcdydGJDqw3ByhfbujSi9hOwPwLEQmZz3rrFz9B6aBaI46olG6yv0kfY0KLN233Sttk5MJBHmvX1rONPOHE7qy+hDAfaubTdgragXinyBuYifz+4pdf0pliYOYcjSo3JHkAPbSkkxorc3DVlaVlRLCD4h4sbl3cZFERyEQTA/EdDt08KUjEs+UKRBuRBISRDZE0iJI1jXfXWrL8RXcNhsGcpBOWJI72YxyiQDOkMRpXMcDxMdrLhRbee7r3GAIVtfxT9ztRnc4+RnY5KL8x0Hg2Ia1etGLWcOiNbtoASc0SNZKkFd/wCbeAaveP8Ah5bt43AxWT3gI1IzLIn5WjSY5eAii4fCWlw5uAZWyGXXaSuXMCNT82/VaM/03+NzcY2MQzNdAPZsdS8DMUbmWCqYPPXnEywRTg4y3KZp+a4lwPwzhkbtOzXMBDFtdNNSTPQelGftQkIOQGnIBQI9NvpQ9/jFtnZAwMgRroZBjX/xI9R1qn3fiV1Li2EOpUu0mYkHKNABJMbzvtFUlLHjVgxYcmaWmJbxdkrqczn/APkCZ+g96WfFN0oqtlN0TlIUa6yF9JJHmwpLgPiqGBvLqBlBt/mrRl9CacYPGK7q6NmXOoMzIMgwQRI+xoxyQyLyvcaeDJhdyWxz/H/FiWySLAUTpmOpHkfXypXZ+Lk7UXGzGNImNDqSBsCD7zyon4x4YrolyAp2LToupMN7GOehqmXcNlEgq69VO0yBmG4OnOkxaMislPUtjtPDL2I7IXbF7PaYZhBmFPgRIIMgjlB8KFx/FjeuL2yL+5KsOR7QHKDmI7okgGOXjXL+BfFl/CAi2xyyTlMFfHcHeOUVYeH/ABB+0hxc/d3WKtOU5CqHu5TMghjr10iToH6lOONuIuLeaTOu3PiM20AYB7jfIo0zmNhOuvXagcJx04m2rjQ6h01EEctdSGGx6Ug4NiQVVrKiGJzDMGh5adZ2iNYggACOemA4feOKvi2HC905wZHywpK85ykTtAPhWfH1MnOi+TAoxsseIxfaWGZCNUIBjnlUAe5Iql4M/vWBHyNBAMid9DvlIIPhNWXCqyW8rJDKRmU6E/hHgSdPbxqu4iylu/ehszTbBHTJbRdfEx7RWjHnvI41tX1JPH5L9424hqgYHQR06/2ptjr0i255EGY5EEGfUikQxYKHy19I/IfSnli2ty0YPWPvWiL9CU0OMO4KDwNEXMREGqxhrzhAVPmPKjRj5HeHtSynTpnKNrYZX8SG1mNNaX40nsGB2JGvqKD/AGzl/epe1zrE+tJqTDpIL2IJrTDJJbyn6j+9ODhlA1ioLsAiNBB/I0KrkIAU8TXlElh/D9/6VlChjn3+oOKwzYbL2yG4rK1tQwZtiCDG2h59K50cUGEDWOv61oHD2HuOERSzHYDf+1WbDfA91lJF/DZ1GYp2hJUc88LC/bxroQx9NHTKXvAoTybxQE3Fr2Tshcbsz+GfWOppzwXh7B1ZJNwd4ZSRBBkRpqZyn1HWaQ2LSrlk/vAzAjTQgQBp/Nz1FXH4ZRT3DcdWIBGXMC3MDlpA5g6DTkaTqcmiHlKYMeuVMZpxDE6qFRSGKs7MCB10jkdfSlnDMcMqqx1U5Z9NPQyKL4hdz2mCpkcMAxkDMc8ZgA0RJ2HInaQKCu8FvXW//HAJIGZRH4YObMdANBqxH1rNKUMkYxezN+BTwuU1whtgrk2mOXumWLkgd0AkCYOpGsedIcbxh7bXCr3FXunuuyabqGUHQgMTM/emtr4N4gENxYtkyWts9ssepUDMuuukg1WH4c7uFQktcJDlzsVJzZtNAChPl5U2LAoS1N7Es3USnGka4y4LzF7hcmTmPMHXWN4kE7c/dff7khCwzLMgyGHLkOk+FenCP2S3HVgjE5GO7QOQmYBEFoiREg1Y/hPhSuGa6ZDCFHPbJmPIRkYb/g8K05MkcUdT4MePHLJKlyK/gbClrtxlti5ctrmQEgCeuo3Eb8quHEgChuXiCtsDNaUSYOXNlLawUIKkiAcvIGajavtZxRsgZhnzox3ZWUMo13BEHzEU04rjgq3bgsOzsGzXXIgZjCFZknRssAgelZc8XPKpetV99v5NeKo4mvS7Lza+FhNu7hFF3DOqsvegkQSSxJG+sjlG1Xn4f4ebKEvlzsRmy/KoUQqrO4HpqTprXMP9GvioLmwd1hkMtakxqT30HWZzAdc3WuqXceEAEEkx/fetHgxhJyMzyylFREXGgr3rk6QgyxqS2hGnMRlnw9KS3fh/tc+ItMFbuZkYwHMHMQeTRl02Mct6eYzCC5dt3AAASRA5HcH1AjYbUXhMBkmToWLcj+tjz6aVOUfPriFT8ukozaZp5g+8U7+Hb8G6niG9GAoL4kC9q2XSRt9DWvAb3ftt/EpU+mo+kirY5dhMi7lhuWlB06zHvP68akFgRWmKWAGG/Oa8t4sgRVp13IxuwfEYYb+FYlqEre9d0J8DWit3R5CppLkfcnLkwK3YgwD40PauSdPLzqfiWHa2yTG3L7UVucZ2JrKlXYVlcE+f/gi6q3XLCWZco9TJ+33q/wCIewsPldmOW2VC53yayoUScoDRy3HQRzf4aw5Z3ymHRO0X/wAWE/8AtVlxPEb9hGuPbBLKFEnWSGKupBmRBnUbDyOPrMWvNs9/S6N3TZNOLdeu4jvWUbFXwsR2j5Z0UDMZMnUARz1jxp5w7BXHi7aeGSRbJIIZJbQ8lMyR4NBqpcJu5r4LH/qNDGebnfyk10vhdkZSr27ZZJDBkDSVdTOo6Ax9KvnhJJK/r8TNhmrbr6AHC+GPce0bt1nS33gARlzAqLYBHzRBk6xCjmau/BcUFDZQAe0GYnYGM5J8BDETzgjeqnjcTFw97Q2sq+eZ2Q//ABj6URxjDtbuLcViwcZb/wDCmQ2nmOYgwZ3C+dNjiqDJ7tl4fjNt1ksxAEwpI9Z7p+w8CNTQuO2x+1PeQ926pDBtWVwoRwRtqjJ/uI0ig8FxdIM4jK4zRLNDFj+LQodIAPn5h9hcuVh2alGGZ1iXGcDvrrIZQphjqRzMzWWU8kpOLW3wNEYY41K/3Kzi+IWbKO0rLrlyayYnTMBIUAnQFRr6VVLPxBcS5nWCoUoqPqMoZmWRpqCxPrG1D8bDdq6udUZkOkfKY25bUuW4RO2n9q24eljGNS3syZs8pTuOwScU7XDdJ75bPP8ANmmdNtabcd4014KuXJbAkL1JGrGOWpy+GvOlC8QuBSuYx0Oo+tNOHYm0yhcQCU5Mvz2z/KJhlPND5ggzN5YoNptbrgiskknFPkHwdiRmO33/ALV2b4AxL3sKLly4bkXGWTqyqAAJO573Xkw2EVza/wADi2OzlwRIZW0bltlnSdjHPfm9/wBPkxSF7Nt1tZzmPaKekGInUwvh3RvQz43p3Oxu2dTt32BIGmunKNPy3oy5jERe7MxEkbVW8BwO4hZ7uKuvdYZZVigXyGo9YjwpJjMVeHcvXnaNMug/3NufKfWsm/BfSbYhzeusQIUaSdo1195IqXhlrLaQj8MHx6GtMPbLZY7q7x66b7+1NMAgKkdGYD3MfcVRJLdCy9BhaulgZ1razaE14jdzx2/zWiqdydfOmlJE6ZJjIAitI7u2g5+lQ3Lk6T+povDp3G+1Bbs6jMEO8DyGvrU/G8SGKDxk/kK1tCNfpUWOSFU/zSaKCybLWV6MSDqFkHY9fpWUtho+cPhviAtYhGacuqsOZVgQR+fpVxv2xirqW7JJUL3WOkkn545AAeenjFVDg/D1b97cnIDA01ZiDty5H2866b8K4a2bmdRlOU5ZfNIOm8KD8pAgbDdpmlzwjLJrXK2KYsklDR2Yiu/6e5+2yXrfbLqttdidJUzBUnlpAMem3COJsVY3Ac622RwdDntAghueYqW310irhish7oJCSS5VipOXVmJGuUR/5a7r81Q+L8NkdHQse0DgodG0WFYiSdQzQWgzXanJUwVTtFfw903LwN1yA5BduYVTLkdNJoLiGMF69duxAe4zKv8ACGYkesRRFzDP+ym6uq58jHwABYepK/ozSRGO/L9f1rVBUQkw12nQDnAA5mrt8N49sLh3s4u3lS6P3TNo6zObQmQAQCNJkH0UfCVrLF5UW9cB7gL5EtRMux3LaHYadQSKsv8A9MS8l1rujXbYRwSGNvKJUoJEJJBmCQxI1rJn6xRnurS/X5enxNWLpW43fP39o5ljLpZnLMWOacx1LSSMx8TM1vxLhly2AzA5G+Vo0OpG+0ypEeBrXHYY27jW2gssqY202I8xBq4caxCHh2QyCMuXxZnFwz4QT/tatWrhxM+nlModtuompwpOsQP0aY8K4G94zoq7yfyHM10bF8Kwz2jZVEzBVAUSuupJn8TgZmKgzynWoZ+shjko8/Qri6Wc46nsjnPDMZeWMubKTlBg5TzidjtXQvgLEXnxJDrlVbZYnXfMoET5n2pH8PcJu4XFXFYsFAEa924rTlLDZtNIOxmuk8Bw4VDcyhTc5DaASBHSdW9R6M+sjJvGn2sX+ncVrYyu3InnS6/hVLFomTPjJ/OjnM7CghaOYmSPzoJdwkVvBgHMZkA71NhUgt4n7gVPbQmp7KQT5CubOPWSVkdP81EoqbD7uvQyPWpmtCKm42dYItqYPU0xW1CTzP6/KtEUe1eYrEQAJFViqByeo2uvKl3HcVmIHL+1SF9POgMSMzL510tkckG4a8Mi6/hH2rKX5iOdeVPcJyd3m0IWEUrAPkZ232+9OOC41s6M7fKWjQCAVZnnwUwQORnaaRW7uZQsIunzBoG8a85HhW4uQx76sVUgBdBB+bpuCR13ro7Wjn6l5xGO7NZC5iCAEB1JhmUa9MqmDzy9IIfEOHLeDllK3gglSSTvJyH8WeWJMAzvpEIbfFLuFu/vIHaalgZEEyZHi2seXSm+O45YvOrNdVIVi2mjbKqwI2EkD2gwRkzubknFbeq3NmKMdLUnv6CjDYrs8M1h1ECTqfm7R21A5wuUetVbGYbsbi5hmQww6Muh0I2kaEcvarTxK4b4N1VK280KpESgjWNBvm06RSnFfvEFobaH/tgwT/tIXyA6V6GLPrXm2rkyZsGjdcG2A4pbw7TZcsjghlKkMkzoZEHSNVJq42+IKZvM6KHgnMJjKs8jqJXbTpMTNQt8GWJViI0kiQf6CaY8N4xctymVSwBEnlECfHfY9KwZ4xyb492ufujT0+bT5ZcdiDE27eJuvdCwpMCTJEKBygbjlUGP4e3Zuqz3BmGpPU6DpqfKT1pvgcIAJGoP32mprnc1G8ER+vT2rM+slCemPHZfAi4at2U/g73A1tst3s8xJYISu2VjMQQOddR4bcsXEASc5jN3QIgNliN9XY66yzdaofDfiRsPCIttrWctkYHMszmAKkd0hmEHqac4FrgabQJn+H5TPmdPc1o62MpbtV99zT0bjVclhxdu49pnZT2iA7rkOp18xlkxE6e8X/3NiDlVFtqggBVUkxoIlidY8qU8SxV3mSoYNKqdTlyyZ20Lr4aa0uwl9yCogXN+gYeXInp5+Nep/o/SQeN5JpO+Pl+3Jl6/K9elPg6fhsaCknwGnU+Gv3om1eBbLqDEwd/vr6VXPhXF5+6REDY7g6R+fuOlW2xanQwYOkiY8vCq5cUYyaRmjNmtvnWqkxPpTSzhVjr5/wB6guYcQABpWRx3sopCw3GzelFiQNTrUpshYJgxWXyOdBL1GshNw5d6ACSSaJcyYE1uANtvDnRqzro0RP1+VbJh9ZqZFAqWKDdnApww6VlFgVlLZx86XRDspRc0xMaSNCY213o2zgNAQCSdYA1M7VvjsIwvnOpBIUgEeSz7A01tOdI0III/XpSZczilRqwYVJuwbC8BbXMBMDuzvy8hTHAcLs2iLhBJXULl0zbCTtofyopbhLFuukdIEj6qfejTGUDQs+gHQEEeWYzz2GvOvPn1M5bS49x6X9LhgrXIqxuIW1aUMZb+p1PlrVWwzfvHb+Yrp1bPH2qx/F9j/puTLwEOkTlAA02HTbaCd6rSd0OOZ74P81tz/wAWmtnTRXhtrl/+nm9bllKSXZFh4faz2h1mfXnQ2Kw+VxPVteuYBh9j7VmFxWWXGqEjMP4SdmHUH71JjeIoykjddh1/UmscVljmbStN/pf39SCaoIwOIVRBOmvOl/FuKTAUiG0np1PsR+hSpsQTzMkmgye8fDQff863YuhismuW/uJzybUiyY+1YUiUX5ddOWgB89fpU/CuLPaItrlKyMoIJjuljEEQcwAHnSTvXQkSxkJA1JnQADrtVgvcCa1YFy7CuuXQSSNRElQQCR1iK93qMnTzkoZEqdVtyQwrLG5Qb2ATjLl28Lsk93MRGgEd9QOS8x/Wjv2SCtwGAJjw1/InSgrF0HuSBr3T9InkCDHrW5lYTwX105+4rTCCgtC4JSk5O3yWLh18qc67zr/NGk9dZNdAwGIW4qsZDHprqN9PPpXMcDchU849YiPer5w3EmAJ0IB8tK8/qpaZb9y2KOpFsX5ddTWoQHnS+1d5gzW5xAO+nlWJzRRRYTiLKkHWhLtoR83t+tK1Kg85rdAoA19qW77DUDZDsoI+/wDSt0shfE1Mbgr1PAUGwmqr71KtuRWFY336URdeFgUDgTPWVrkNZSnHHhiTiFRXJz2rdxp3kq7s/v8AetLV1V+YEjQHykkkdSJBjpNeYG4qYi9l/wCmMM5J2Mmzr6l2NedrKsAARoZI30EDXap54fp/g39PP9f8jEyMwTUzI20AG+vnXuCJyaxPUfXXlQHCsQQ/eOm39P151PjpViNkLDN66T7kE+VYnj30fM3OSlBTXwoX8WxrO2UnuKNNOsLHsg9htQ5w5K5tTBkGNZYspUn/AMZB5RG7CteLjJo3I79dJFOuF20uWACJkSRO4MEgHcHMJHiBXpYoLQqPIzt62mV5X7MRJhge70KmY+tM3sBl8+nv66UN8R2ALwZmlSNGnvDb5p3I5zvUdu6bamHkE6Aj9D1qebHJpOLpkorn0Bb1nKdthQBtyzR10+lNO01zOdgT5+FE/BmDW9dJfkhaPEkgHTyPvWiOTw4Oc+y7C+G5yUV3M4XgHADCVKEFjyBmQZnRhP0G1W3iXEkfDP2ggxEAwsnbLr6mZJ15a1M7CyuS3kE6AMRqT108Z2qvcZ4fEC5fOQDuKtlsonnvB109qjjhk6zIsrjpjFqvWl9/ua8ksfSweNO2yvO0THWjcLxAC7O6gxqJ7p1j0Bj0r23w1TPfkQdMsMDyMSZHWvVwMZ9MpKhklTBMCVGmvUflXvOdU7r7Z5NWXy3g0ZAVYZG1BBprgUCgDw0+9UjgGKez+7uTkeSBuEGsuegMRHnV6w2HlRnYk+B0j8Mczp9hXm9TPWrW6vk0Ydgy0+kkj361I2InXQ1DZshREfnqdzruaxbHn7+M/nXm3OzRsE2bpOw9hUxSOdDW1AESY33rdgDTpsVkpcf5r1bzHRfKtLNgE6ax40xSyvKV9J/vTbsGxpbw+XVjr0/rW6CdfavLqGdwfWtZpuAHhFZUWesoWccA4jcMvqdRbB8REx9BT/Cj9yn/AGf83rKyu6r8pGnpPzn8wW2O9Hn9CP6mmt4ZrQnWVM1lZWPL7UT0cHsyXuFPxLaDdnI3AP0onhWiOBpkIyxpE6Hz2G9ZWVs6d/hr77nn9YvxZfEE+KkE2jGpzA/Sk2Gtjfw6nwr2srTLgxdya3aBcA7aDc7GrThQLV23btgKmWCABr3uZ3O9e1lUiv8Ab5P+r/hgT/Gh8V/Ita8f2txOikBdBoJB99d96h49iGa9cDMSFVgByEZSI9aysrR0v/Fj8EJm/Ol8WD8HcktJOgJHuKc8NcxPM78uX9q8rKlliqg6+7EHmEQd5oE90TGsaafQVaMCPt/SsrKp1aSjsPi5DBWj7VlZXkTNSBlaplY1lZSR4GYRZcg6GrbgFDKCwBNe1lXxEpg2Iw6zt96A4ioBUDQRNZWUZ8MEQKsrKyo2Of/Z"/>
          <p:cNvSpPr>
            <a:spLocks noChangeAspect="1" noChangeArrowheads="1"/>
          </p:cNvSpPr>
          <p:nvPr/>
        </p:nvSpPr>
        <p:spPr bwMode="auto">
          <a:xfrm>
            <a:off x="155575" y="-2286000"/>
            <a:ext cx="3571875" cy="4762500"/>
          </a:xfrm>
          <a:prstGeom prst="rect">
            <a:avLst/>
          </a:prstGeom>
          <a:noFill/>
          <a:ln w="9525">
            <a:noFill/>
            <a:miter lim="800000"/>
            <a:headEnd/>
            <a:tailEnd/>
          </a:ln>
        </p:spPr>
        <p:txBody>
          <a:bodyPr/>
          <a:lstStyle/>
          <a:p>
            <a:endParaRPr lang="en-US"/>
          </a:p>
        </p:txBody>
      </p:sp>
      <p:sp>
        <p:nvSpPr>
          <p:cNvPr id="8198" name="AutoShape 10" descr="data:image/jpeg;base64,/9j/4AAQSkZJRgABAQAAAQABAAD/2wCEAAkGBxQTEhQUExQVFhQXGBoYGBgYGBwaGBkdGhgYGBgaHBwdHSggGh0lGxYXITEhJSorLi4uHB8zODMsNygtLisBCgoKDg0OGxAQGzQlICQsLy00LDQvLC8sNDQsLCwsLCw0Lyw0LCwsLCwtLCw0LCwsLCwsLCwsLCwsLCwsLCwsLP/AABEIAQMAwgMBIgACEQEDEQH/xAAcAAACAgMBAQAAAAAAAAAAAAAEBQMGAAIHAQj/xABAEAACAQIEAwYEAwcDBAEFAAABAhEAAwQSITEFQVETImFxgZEGMqGxQsHwFCNSYtHh8QeSwjNygrKjFRYkU6L/xAAZAQADAQEBAAAAAAAAAAAAAAABAgMEAAX/xAAzEQACAgEDAgMGBQMFAAAAAAAAAQIRAxIhMQRBEyJRMmFxgcHwIzORobEU4fEFJDRy0f/aAAwDAQACEQMRAD8AY4qzYQZrhCg+WvOAOuu1MuGX7Vy2Amw2BEfSuXYrDXM1tXLF3OYkkHWWAkk6kQo3mBHhVv8Ah02lEK7ZpjWBPOY69fKuwyjdWt/v5maW3A7xN1UdVA1OwHiajtYnOrPBVQYGkToIJHSpn1IYga7HlqIB6dPeoDtlE6E7Gd4MHz1rTGMY8C6mwhYJ70fb009a9t4dCyhl5iIJ5VWeNcPvKy3bZOQEaAxp0qwcMuMQrNpIB66HUeXKui9nuM2rLtYRZCsRoIEdOVe3bLKZG4/X69aE4WodFDHXbN4T+tafA6QddPWotlFuKLV0gjkaKuYuO6w0PMEg+4qe9aU6mtOxU6ULDRAhB2H+KBx3CSxzBtPGZnnTE2ikGNPepu20Er9hTWdQgXAhdNZ6cvehrpYGMvqKf4y1PyxJ66GBv96VX7bAxl1pkK0DYcEHck/T3o5XnT3qG2hPKiRagdK4BCwG1aog2A/OsxeLt2kL3LiIg3ZiAPAT18OdL+H/ABjgrji2l4ZjoMysqk+DMoH9eVdqSDpsbdkedZ2P6mi7Kk/h08NKJ7CdRXajqFb2JgDlUYtU+tWANxrQ1+2Pw12oGkFtLNMEtwtR20CiftRVs6bcqQZIB7E1lEyayhZ1HAcbhf3jZVJ74acwUHTWQBJMj77UZZwMXBcVjkymQeUgjT111oHHJeDhxBRi+w25nWO8CBz16ihLGMdnYFmAAGikweUAayPGRE7V5MsOaKq1sv7HKmWbg/FjKLcmGAgzH4gNPGfX8m96ddhpPhtpPTWNf81Re3i4oTMZzzrIBEAmPJBMH7U2vcVdkDrmLLuCMogyuhmTBGgMeka+niyy0WybgWrF281kA/Ke999PttQ/Dmdh0K6TrlbkCD1/pUWGx+bCDQZlVtuokR4yCtJsDxJhcGVREz0Opjx/XrT+NGLu+QKNl84bjijanQ6VacJiw2g5Vz/B3yzFiBlAPhsNd6c4THMsToQJ+pGoqjjq3Q6dFt2PUGpFtRqKU4XiIYa/29KaYfEDkQR51NpoommSg8qhxlssBBIjp/epjHI+9bZjzFcmEW9g/Mhhy0M+HOtgjwBHvR1y4oEk0Dc4ogO/rTJtiujdsGACWOvIdT4VUfjH4jTB2wWIe43yINJ6k9FHXmdvBlxrj4tqzMdFBJPhGvKuDce4zcxV5rtw6nYclUbKPAT7yedNuDZknE+M3cQ2e8xbXQfhXwVdgKHFwtqdelDW7ROvKiMPh2Y6e8zHn0pWh0Xj4F+MbuGbK5a5ZjVTqy+Kk/8Ar7V2HA8VS4i3EOZGEgjn/SuAYR1tKwnMSBACmRG89P7elWf/AE5+IjbvnDsP3b629+63TwDD6x1NSi6Y847WdfuXA41kVpZslTox8or1NgBudTHpRJIWNDPjH5VQlRuqiJIipAkCh2bNC+9GGlsYFYa7VlE9nXlccfNGE4iWYW3BUKZzDkCMp0OpUzvJPKvcdw395qCDuRyYTOhEBRBH5wQaUW+IKVCldQZDSdNOWvUA/rU/hHFnRgABBYDKxJBnKpYEGQxOu8axy1Dhpd1sRp9gOyHt3EaSXOgBB2bprBnMT01q4WXtmznQpFxchUkCG1OvPcTr/D1IpUvEMNJe4rdoIBUjMDAB0OhBmZBkDlI3Y8Dt2sQzbrbnQErM6HpJ0Ik+NPGEZcvYEpP0Bvhd2a4bdwnK4lSRvGh5+Jn0pHdvMty4C0MMygbAcif9o9fWr2eBBb4uo3ezSZMKQRB2H+ag+MfhsXRntgi5zgaty9ff05F5QVKlwCMtzX4e4iexsGd2cP8Ay7ga1YO2B30n7bDXzGvTSqjw/D/soRbo+YAQSIzbyOsg89NAOlWLA3Qw0+XQr4cuflt0iqbcAtlg4ftBERTND03/AEP60jw2JGYKNIH6P3pxbeIO4I/zSjoLF47E61suJMaHWtbUHWK2RNftSUhxfi+1YnUx50te0/MGrI5jpWluDuKZSFcSl/FOBvXMLdRELuyrlGmaC6yJP8s+lc5xvwpiLaS6EPlz5R3oWYJOWducTEia78+Ez67adNaUcc4eSgyAG6rBlzkgeMkAkAieR5UmRyauPJTHSdS4OALfJYEkNGgHIDkI0AHhRuJwV2yFNwFcwle6YPkY1jwrqZGFxFp0xFq3avoxtg2o7QQSpcMVE6g6EHy1pfwrhqMl7B32V8oZkEgbQUuDmHcNBifl113wy6vfj4muODY57hMfBmSOsHcdDp96fcP4mJLWV7+gJ28xtvv9KJ4/8InCrbe3N3NrOWSOa6CfEf5FLrnDbyW2LoyQJ+UmNeZiAJPjVI9TB1KIPClwzovwd8bC7cFm6o7QiQwJhomRBGhET6+Bi8C8G2iPPauF8AwVxrubDozXEEg8wQRLHcc8oHjt16xkaAYYA6gwQDOo3quOak2jPkjpLThkAr18QBSPC3SQJJ9TpRrawN/Kq6RNQZ+2fqayhRY8fqKyhSBbPlRbDalT9da2wt9kO+369ai/ao2P0rVrun6iqU+4Bhh74zQw2jw8NOm1WHht+0FIVdSRuZ15beMdNJ6mqt+zMWtgssvsZBEzsSOcx714e7MnUGI8RM+1C4vZ7glFnQrOJcgZGCiYEc+mu1P0xbm2pBGbYHk5gMV8+ceBI2NcswHE8p1gzp0+3686tXA/ihbRy3CSrR5CDIYdIJPt4CKxcexNpouGKtLftlXSUbeNCp8OhG/3mhOH8Fayzw2ZSZE7g8p+vnXlviiQGtMtxTqRMMI59ftXtv4hXPl1Vuh22B3HWefLzimlFcgUg6yIInfbX6U1s3T/AGpFY4tbuEyNRoYP1/Q60ytYpAwEtPQ0jQw7tYgdYNSrfedACKAQiY+9a5iGIO9I0NY07Un8MeleG6eQ+1AdrOn51BiJG8gHYg8+n+TSTnGCuQ8YubpDU4huteqs686T2sfG8/f6U74XYN5c6kBZI1me6SDp5yKEc2OXsyQ0sc1ymV/jnwxavwxlGDFiyQCZEHNIM7A+/U1yzGJfv4zJBa+rdmcs6shy5hzHy133EYFFUM7MRIXKNMxJgDqJOm9A8M4Rhjea9hUytc/6t0E5hIBKLJ7jExMdDSSjF7pfMaMmtmwbhWFxDI1p0yuhy5j8nIzI30OwneNINOz8P22tdm/e7uUnltvH9ZpratBRAED9e9b1mx9Ljj7y0s0pe4UcB+H7WFBFuTM6mNASCQPCROs02Ir2srRGKiqRNu+RTxDAhRmTQcx0oOy9WBlBBB2OlVXF2irlTyP+KrF2SkhpPlWUvW54VldQD5vxfCMgOaQ/4RoQdJA3kTqOntQK2xbZYupBAM6nKYOjqBIIOnPlVn4lhMQyQbj3F371pgRruCwnl186Cw+JQEW7ttT0dQMxnYzqNPbSkWR79x9ivmG5gHeR1Hh4jWmOCsB3tqBmzLLRuOXPxjzmj8dwxWsXrhSHUgiBE6Ln0/h5gcuVV1Xk6DkQdfT9CnjLxE6BVDE4ODvGmbXoSANp61oEM8j5GYqeyoygdnEiCyEa+ebUH71NYuKtzRQQdBnAJHLyPmRQ1NDaUe2cWyFSpPlXR7ffyuiZiwDSBoZg7nRT4EjbToOe4i7rCieUgCOW0elNMHjGtIO5mRt5YQOsbx4yDXRy1yI8foW3EYYFgzWnBGrFcoEH+bNG1BYK29rEqjFrlv5kbWYP8QHMEgzsPCq1fxPaMoVGUAwAGPKSY1j2FHcPv3zopY5fwsoM67A9d/YdZo+Mr3Bob4Ok4K8G16a/r1+1MGhhB369PDyqhfDnHQzMAYI5HQTEMI9tPOrnhcTMHY9OlXku6Jm62iDQ/FMGLwCkOAOY25de715zpttTS09aXsJPyms+bF4kdLZXFkeN6kLjh3aAndA0zTLadB+dOuHr2eF7NGIcM5BbfvEt06npUeFw0Dr6VnenKsZmMD9eQ+lSx9LjxexyUnnnPaXAjzX3ZFbOWLCJ170jnrsfaugcOwnZIEXUCSTzJJlj7mluG4Q47wKq8RnIzNrOigmFGu+5o6zbuIQGfPJ5iOROntTt9hIqtw8V7WhMR46VvQHMrKyvK44hR/3jL4K3vI/40q4yv7wEbkaimVzS6p5FGB9CpH/KlvFXi546R4f3ox5FYNn8B7VlSqPEV7RtnUjgqceTKTDKTOhYvmPmdgNem3pQNwG7lMRAMDYfzSfQnU7A0BdvqZAGh0j8x+udaWMYbYIzT4b6bHy2qEenUfNHkVPfcLxvETbAARQ+U5u6QsNrEQJmeppJhgYdgBsSRzA6gdJP08KdWmtuCf5pIPip/Oam4hw+06gIRJghhOnUQY8tqeOSMPLXI+h9hSglZWfLX0PSofOZ9PzpvcslFyknTT05Cajt4YcwwPgSN9ftVFkXIXiZHgsZc+VYUeZ8J0J1+Uew6VvjeJXCxBykzPdA36kCdfWomwQEiTG2tTWrAUdPGg9N2FRlwCC/cRlIXKymQYM/XerFwD4sFnKGtExsQ8mdyTI/PnzqLDY0yCwVso0EQfp50Xjb1tlB7NAAYkgEEkTJ011j3rPlmntKH7jqDjupCzgl0JjO8d2aN4k6jl0J5V1DDXw4BBnlIOmmn30qqXOHh7KupUvBLMACSx0UydhIXyijuFO1tFLGI+b+YcvLQcqvDJeSu1IjONRTLzw60WEkxyFGpcA/m+396W4Li9u4kroPz8xp7UXYuFiBbUkmtDXqST9CfH44qMoEE9OVGcIwWUB3FwvE6CAs+J3MdOsUVwvgwH7y73rh5HZfDxpzUZSvZFFHuyOw4IkGRXhUMQehMe0GtkQCY86gBIuKv4QhJ85UD86UYlv7eo+9SCl2MvkNh1nVmk+ICn8ytMRXHGuYya8L1sN68uRQCL+LXPljqftQGPcZyd9vtRPHWANoRMk7b6QDHoaAxTEsTAE06TFbPczV7WyYXQfr86yiKfP9zhBW+5a0CmpHzQs/h0gkr8vSRzEEj4vhJtd1rZLiSxBlQpB01ALQQvM8+tWrEvBUXBlBieRJHJR6RWgvA22bfLAhjqdY/I15i6vJs2jV4USt4GyhHeyoGzMSdwpnIAOsZd+po1rFhCOzzMZMCNTtsJMak6dPM1ricPaDMuV80aMogeuo5n7Ud8PW7NpS7Izvrvty8fHrynpV5TuN2/gKtnVBeB4BiWktZiYjMYK9djv4H2qe1hQjXe0FsmQE7syZgSwiN416DyIfEPiK8zDKzraBAYKWmCddSdWgHfpQWGxxC3UdMyNEfxkmCEZ52CqxBAnQ7SCs3jcluN4riR8UuKWAyEQgMjYgz3t9vIddqDXCgqWDDTkDr7RW3EbzFY7sEgkgACQMswAAJAHKdPOo8MuU5hlKiJ73Xbb/ABpVorTBUwa25bogIKHxqW8WOrDbajsLh0di1w5VH4dCSddtdvKrTguH2zblUljOoRoEHQ5i25EHQc4qeTqYwfG48MeoTcFx5CQANJBETKnWRrrBnTx5VJcw/aEFXIJ5EyPTn+vSrZ8H8Aw17EZHLMQpeJy6iBBIg8/A10LDfDGFtDuWUDcnIzOJ/maTz61TFkeTzLgGRRjs0Vz4O+FLgtxiSQVOiga9RJkjnyH2q54fDpbAyqBpE8ztudzrRLLoR4UJavBrKPGmVWj2P5VotszUkTm4QwEd0jQ+PT2+xrckyOlQYMgpHQn/ANiPyqdzAoBNjQ6OM1w/wwvsM3/Kp1pbh3m2zH8bMfdgg+goo5kbCbiMdeztj3dtf/UU1tvNIjjCL7ow7tyEU9CojX1amnDSMsBgxU5W5ajeg+WBE9y8AyrzaY9K9vGBNVj4l4r2eKtKNSiZz4h2g+sWzTVOJ2r1s9+Npg6gzI+o9aNHWE4ggsOcAn3/AMUBfw8uCJg6mtRxBTegfJly+0kH3MUUkjWZHnToU3FoVlR/tHiv1rK44+fuB4NXu5LjRbBmJ0J5guSAug35+1MeIcWsAlbSBQQQ2XVdCMrcwTE6j6TIrWFx7svZKCZOg8TuQOtdC+DPgUDLexUkn5bY5+fh1PpWOWLV7Y8JNcCLgfB8TiyStuLfU6AepIFWvCfADXFOTEWSw1KKwceE6aVdv2EOuUgZQIFtO6i/93WOn0qsfDdtsPi3UtOTNBGkqQN45SVIHLWn8KHoP4k+Dn7/AA9czMDAZWYHXuyNPEifzrOIcEVSMzDMQTH4jtp5+Z2nnAL3iHFbRe4TcDd8zlJVVMxqY1Gk89/CoMPw+5fKIrvDHYNPoJG/OToBJ5Vjl4viUuL2LKMKtlew/DHL9zMx2UENOv68R4VZsPwTCpla8AWb5e2uZ38ALVnKNgDqT6TV1w3DLODtlLdsXbsfvGOqrsSJPp4neqdx3G9ldDJaH7UyKEEDKmrxAnVzlMCPadXzQyJXYcc4N1Q9wOFS0pyBUO4CqLceSQWXrrJ6xRCln0Lk+s+9VOzxE4U9kpa7iZDX7gBYIWGiDloDAHMz6NR2p/G5B2yFBpuJCQZgTzrzp453d7GqOSI34ZcWzisMqxmzkPBJ7rI6gkDRe8y9NqvuNJykgxAnzjU/Sua4G3kIaHBBzHMdWy+Mmd+tdOUh1B3Vh9CP6V6XRbRaMnUvVKzW1cBJgyCB9ZoPCLAe3uFYiP5SPy1rbhykFlI+WB9TFTWk77n0reZBdwRnVWUyxVmB6mGMb89QaY28W0gNbKyYGoPKfTY0uRil69GkpnHm0D7r9aNsSwk8xlXrGzGg13ZyfYIuvltsecE/nVWHFFVEzOAqhSd9wJIHqT15Ub8b8U7KxlQntLhyCN4O5H65iqxwPBZ+1FySwI3166HwimgkwTbQw4Hx+zdOS+cjC4bqMxAHeYkrPKBG+/LamfHsV+yO18MIuKJX+ZYhvGRp+tFOH+Eh2gVn/d8lgSOeXMdx40JgPhvEFny5HRHdFLscwCsRAEQBpOnWmlV2Km6oL4pi8LiSLidoMSqklba55UQSHmBAOxkGdp2pbhcPdUdtnDiZKNGk77AZTAifeRVh+EuFtavXy8FoVdNte966RUr4YW7hHLbzBnL/AEplS7Advc8TDqwkH9bflWj3WGmtClTbJWdJ08t/oZHtUj3JA18KnkdLYpDcnGKbx+tZQ3aL1rKj4kh9KKh/p18JKiriLygux7gPLnrXSDa7pJOXxO58TqIHn4UHYdbSyzBFGhJMDoAOg+9IuOcTW8wUBsiHXLAUnQS28RJ0Mc9KF3yFRfYe4fjdssLYaRr3jCpoJ01k6ddPGqXxjiiNiwVvMgeEzRAJMmWPJdOmw5waYYPhVvEnJnZQVldAQY0IH9fbnQeA4RbS40qWyuAysZgql5TA5gBwNdSHJH4RUuonpjt3KYsbk3fYG4z8D4RcPn7UK0tDS0Ek8lJM6+FF/C2HexZASe0ZSEnUqIkktyGgnbkBQvFeIWrZSwjt2bSzAlv3YCsRzE6rGRln87ZwvA5bK3O7FxcwM7IRosQIAEa66z6r08pNtWdlgkEYW0ip2X8TKXJ3OVMzsT5wDVQuIuIxTODJYhimoOVdco07ugjMGBMjpTnjVi+yFcOmZ7hyZswyquuZiZiNIga0tb4f/ZSLjNNwICACcnfOUiefycgIk70eqa012D0/tCjGcPWzam4wtu5ygWoKz/M0TtvtvoTrUeAx6sDN8yCZlf4RmPdGkCNyPCiOIWheuHOWYERliFBmZWQWUjT6eVFYXAWrRVlUM+3aP3o0jSBE6+dZowhOPvLSlJP3BVhHdQVRjuNVAXzmAPtV54Bey2bav8y90/cbe1VpcLiGTMqs/sCfLNQHBviF/wBrGFv2rlp3BCl41YCRESp57Hw30rXgxKLtEMs7R0O7ilHPfp+tK1zasZ5j9fWvFwqkdKieyy7d4DlOv6960W0RqzXEWouM8AqLbZhz5Eb/APaaRXvjP/8AXamNix+gUf1ovHXu0VlJ7hVw3j+7JWY8Zqn8NKghYzbbmAZgE6b7deVTyeJKlDYpj0K3ILvY572ItveEEQFEEABmCmAdedMeH9zEuv8AEgb1nWgsaFDoRp31Ph8wpljQFxSH+JGX/ayn7E1fAqTT9foTztNpotWFhonddvaq8OINZxF63O7swHgwzn1maZYa9BTodP16T7V5jOEpcdydGJDqw3ByhfbujSi9hOwPwLEQmZz3rrFz9B6aBaI46olG6yv0kfY0KLN233Sttk5MJBHmvX1rONPOHE7qy+hDAfaubTdgragXinyBuYifz+4pdf0pliYOYcjSo3JHkAPbSkkxorc3DVlaVlRLCD4h4sbl3cZFERyEQTA/EdDt08KUjEs+UKRBuRBISRDZE0iJI1jXfXWrL8RXcNhsGcpBOWJI72YxyiQDOkMRpXMcDxMdrLhRbee7r3GAIVtfxT9ztRnc4+RnY5KL8x0Hg2Ia1etGLWcOiNbtoASc0SNZKkFd/wCbeAaveP8Ah5bt43AxWT3gI1IzLIn5WjSY5eAii4fCWlw5uAZWyGXXaSuXMCNT82/VaM/03+NzcY2MQzNdAPZsdS8DMUbmWCqYPPXnEywRTg4y3KZp+a4lwPwzhkbtOzXMBDFtdNNSTPQelGftQkIOQGnIBQI9NvpQ9/jFtnZAwMgRroZBjX/xI9R1qn3fiV1Li2EOpUu0mYkHKNABJMbzvtFUlLHjVgxYcmaWmJbxdkrqczn/APkCZ+g96WfFN0oqtlN0TlIUa6yF9JJHmwpLgPiqGBvLqBlBt/mrRl9CacYPGK7q6NmXOoMzIMgwQRI+xoxyQyLyvcaeDJhdyWxz/H/FiWySLAUTpmOpHkfXypXZ+Lk7UXGzGNImNDqSBsCD7zyon4x4YrolyAp2LToupMN7GOehqmXcNlEgq69VO0yBmG4OnOkxaMislPUtjtPDL2I7IXbF7PaYZhBmFPgRIIMgjlB8KFx/FjeuL2yL+5KsOR7QHKDmI7okgGOXjXL+BfFl/CAi2xyyTlMFfHcHeOUVYeH/ABB+0hxc/d3WKtOU5CqHu5TMghjr10iToH6lOONuIuLeaTOu3PiM20AYB7jfIo0zmNhOuvXagcJx04m2rjQ6h01EEctdSGGx6Ug4NiQVVrKiGJzDMGh5adZ2iNYggACOemA4feOKvi2HC905wZHywpK85ykTtAPhWfH1MnOi+TAoxsseIxfaWGZCNUIBjnlUAe5Iql4M/vWBHyNBAMid9DvlIIPhNWXCqyW8rJDKRmU6E/hHgSdPbxqu4iylu/ehszTbBHTJbRdfEx7RWjHnvI41tX1JPH5L9424hqgYHQR06/2ptjr0i255EGY5EEGfUikQxYKHy19I/IfSnli2ty0YPWPvWiL9CU0OMO4KDwNEXMREGqxhrzhAVPmPKjRj5HeHtSynTpnKNrYZX8SG1mNNaX40nsGB2JGvqKD/AGzl/epe1zrE+tJqTDpIL2IJrTDJJbyn6j+9ODhlA1ioLsAiNBB/I0KrkIAU8TXlElh/D9/6VlChjn3+oOKwzYbL2yG4rK1tQwZtiCDG2h59K50cUGEDWOv61oHD2HuOERSzHYDf+1WbDfA91lJF/DZ1GYp2hJUc88LC/bxroQx9NHTKXvAoTybxQE3Fr2Tshcbsz+GfWOppzwXh7B1ZJNwd4ZSRBBkRpqZyn1HWaQ2LSrlk/vAzAjTQgQBp/Nz1FXH4ZRT3DcdWIBGXMC3MDlpA5g6DTkaTqcmiHlKYMeuVMZpxDE6qFRSGKs7MCB10jkdfSlnDMcMqqx1U5Z9NPQyKL4hdz2mCpkcMAxkDMc8ZgA0RJ2HInaQKCu8FvXW//HAJIGZRH4YObMdANBqxH1rNKUMkYxezN+BTwuU1whtgrk2mOXumWLkgd0AkCYOpGsedIcbxh7bXCr3FXunuuyabqGUHQgMTM/emtr4N4gENxYtkyWts9ssepUDMuuukg1WH4c7uFQktcJDlzsVJzZtNAChPl5U2LAoS1N7Es3USnGka4y4LzF7hcmTmPMHXWN4kE7c/dff7khCwzLMgyGHLkOk+FenCP2S3HVgjE5GO7QOQmYBEFoiREg1Y/hPhSuGa6ZDCFHPbJmPIRkYb/g8K05MkcUdT4MePHLJKlyK/gbClrtxlti5ctrmQEgCeuo3Eb8quHEgChuXiCtsDNaUSYOXNlLawUIKkiAcvIGajavtZxRsgZhnzox3ZWUMo13BEHzEU04rjgq3bgsOzsGzXXIgZjCFZknRssAgelZc8XPKpetV99v5NeKo4mvS7Lza+FhNu7hFF3DOqsvegkQSSxJG+sjlG1Xn4f4ebKEvlzsRmy/KoUQqrO4HpqTprXMP9GvioLmwd1hkMtakxqT30HWZzAdc3WuqXceEAEEkx/fetHgxhJyMzyylFREXGgr3rk6QgyxqS2hGnMRlnw9KS3fh/tc+ItMFbuZkYwHMHMQeTRl02Mct6eYzCC5dt3AAASRA5HcH1AjYbUXhMBkmToWLcj+tjz6aVOUfPriFT8ukozaZp5g+8U7+Hb8G6niG9GAoL4kC9q2XSRt9DWvAb3ftt/EpU+mo+kirY5dhMi7lhuWlB06zHvP68akFgRWmKWAGG/Oa8t4sgRVp13IxuwfEYYb+FYlqEre9d0J8DWit3R5CppLkfcnLkwK3YgwD40PauSdPLzqfiWHa2yTG3L7UVucZ2JrKlXYVlcE+f/gi6q3XLCWZco9TJ+33q/wCIewsPldmOW2VC53yayoUScoDRy3HQRzf4aw5Z3ymHRO0X/wAWE/8AtVlxPEb9hGuPbBLKFEnWSGKupBmRBnUbDyOPrMWvNs9/S6N3TZNOLdeu4jvWUbFXwsR2j5Z0UDMZMnUARz1jxp5w7BXHi7aeGSRbJIIZJbQ8lMyR4NBqpcJu5r4LH/qNDGebnfyk10vhdkZSr27ZZJDBkDSVdTOo6Ax9KvnhJJK/r8TNhmrbr6AHC+GPce0bt1nS33gARlzAqLYBHzRBk6xCjmau/BcUFDZQAe0GYnYGM5J8BDETzgjeqnjcTFw97Q2sq+eZ2Q//ABj6URxjDtbuLcViwcZb/wDCmQ2nmOYgwZ3C+dNjiqDJ7tl4fjNt1ksxAEwpI9Z7p+w8CNTQuO2x+1PeQ926pDBtWVwoRwRtqjJ/uI0ig8FxdIM4jK4zRLNDFj+LQodIAPn5h9hcuVh2alGGZ1iXGcDvrrIZQphjqRzMzWWU8kpOLW3wNEYY41K/3Kzi+IWbKO0rLrlyayYnTMBIUAnQFRr6VVLPxBcS5nWCoUoqPqMoZmWRpqCxPrG1D8bDdq6udUZkOkfKY25bUuW4RO2n9q24eljGNS3syZs8pTuOwScU7XDdJ75bPP8ANmmdNtabcd4014KuXJbAkL1JGrGOWpy+GvOlC8QuBSuYx0Oo+tNOHYm0yhcQCU5Mvz2z/KJhlPND5ggzN5YoNptbrgiskknFPkHwdiRmO33/ALV2b4AxL3sKLly4bkXGWTqyqAAJO573Xkw2EVza/wADi2OzlwRIZW0bltlnSdjHPfm9/wBPkxSF7Nt1tZzmPaKekGInUwvh3RvQz43p3Oxu2dTt32BIGmunKNPy3oy5jERe7MxEkbVW8BwO4hZ7uKuvdYZZVigXyGo9YjwpJjMVeHcvXnaNMug/3NufKfWsm/BfSbYhzeusQIUaSdo1195IqXhlrLaQj8MHx6GtMPbLZY7q7x66b7+1NMAgKkdGYD3MfcVRJLdCy9BhaulgZ1razaE14jdzx2/zWiqdydfOmlJE6ZJjIAitI7u2g5+lQ3Lk6T+povDp3G+1Bbs6jMEO8DyGvrU/G8SGKDxk/kK1tCNfpUWOSFU/zSaKCybLWV6MSDqFkHY9fpWUtho+cPhviAtYhGacuqsOZVgQR+fpVxv2xirqW7JJUL3WOkkn545AAeenjFVDg/D1b97cnIDA01ZiDty5H2866b8K4a2bmdRlOU5ZfNIOm8KD8pAgbDdpmlzwjLJrXK2KYsklDR2Yiu/6e5+2yXrfbLqttdidJUzBUnlpAMem3COJsVY3Ac622RwdDntAghueYqW310irhish7oJCSS5VipOXVmJGuUR/5a7r81Q+L8NkdHQse0DgodG0WFYiSdQzQWgzXanJUwVTtFfw903LwN1yA5BduYVTLkdNJoLiGMF69duxAe4zKv8ACGYkesRRFzDP+ym6uq58jHwABYepK/ozSRGO/L9f1rVBUQkw12nQDnAA5mrt8N49sLh3s4u3lS6P3TNo6zObQmQAQCNJkH0UfCVrLF5UW9cB7gL5EtRMux3LaHYadQSKsv8A9MS8l1rujXbYRwSGNvKJUoJEJJBmCQxI1rJn6xRnurS/X5enxNWLpW43fP39o5ljLpZnLMWOacx1LSSMx8TM1vxLhly2AzA5G+Vo0OpG+0ypEeBrXHYY27jW2gssqY202I8xBq4caxCHh2QyCMuXxZnFwz4QT/tatWrhxM+nlModtuompwpOsQP0aY8K4G94zoq7yfyHM10bF8Kwz2jZVEzBVAUSuupJn8TgZmKgzynWoZ+shjko8/Qri6Wc46nsjnPDMZeWMubKTlBg5TzidjtXQvgLEXnxJDrlVbZYnXfMoET5n2pH8PcJu4XFXFYsFAEa924rTlLDZtNIOxmuk8Bw4VDcyhTc5DaASBHSdW9R6M+sjJvGn2sX+ncVrYyu3InnS6/hVLFomTPjJ/OjnM7CghaOYmSPzoJdwkVvBgHMZkA71NhUgt4n7gVPbQmp7KQT5CubOPWSVkdP81EoqbD7uvQyPWpmtCKm42dYItqYPU0xW1CTzP6/KtEUe1eYrEQAJFViqByeo2uvKl3HcVmIHL+1SF9POgMSMzL510tkckG4a8Mi6/hH2rKX5iOdeVPcJyd3m0IWEUrAPkZ232+9OOC41s6M7fKWjQCAVZnnwUwQORnaaRW7uZQsIunzBoG8a85HhW4uQx76sVUgBdBB+bpuCR13ro7Wjn6l5xGO7NZC5iCAEB1JhmUa9MqmDzy9IIfEOHLeDllK3gglSSTvJyH8WeWJMAzvpEIbfFLuFu/vIHaalgZEEyZHi2seXSm+O45YvOrNdVIVi2mjbKqwI2EkD2gwRkzubknFbeq3NmKMdLUnv6CjDYrs8M1h1ECTqfm7R21A5wuUetVbGYbsbi5hmQww6Muh0I2kaEcvarTxK4b4N1VK280KpESgjWNBvm06RSnFfvEFobaH/tgwT/tIXyA6V6GLPrXm2rkyZsGjdcG2A4pbw7TZcsjghlKkMkzoZEHSNVJq42+IKZvM6KHgnMJjKs8jqJXbTpMTNQt8GWJViI0kiQf6CaY8N4xctymVSwBEnlECfHfY9KwZ4xyb492ufujT0+bT5ZcdiDE27eJuvdCwpMCTJEKBygbjlUGP4e3Zuqz3BmGpPU6DpqfKT1pvgcIAJGoP32mprnc1G8ER+vT2rM+slCemPHZfAi4at2U/g73A1tst3s8xJYISu2VjMQQOddR4bcsXEASc5jN3QIgNliN9XY66yzdaofDfiRsPCIttrWctkYHMszmAKkd0hmEHqac4FrgabQJn+H5TPmdPc1o62MpbtV99zT0bjVclhxdu49pnZT2iA7rkOp18xlkxE6e8X/3NiDlVFtqggBVUkxoIlidY8qU8SxV3mSoYNKqdTlyyZ20Lr4aa0uwl9yCogXN+gYeXInp5+Nep/o/SQeN5JpO+Pl+3Jl6/K9elPg6fhsaCknwGnU+Gv3om1eBbLqDEwd/vr6VXPhXF5+6REDY7g6R+fuOlW2xanQwYOkiY8vCq5cUYyaRmjNmtvnWqkxPpTSzhVjr5/wB6guYcQABpWRx3sopCw3GzelFiQNTrUpshYJgxWXyOdBL1GshNw5d6ACSSaJcyYE1uANtvDnRqzro0RP1+VbJh9ZqZFAqWKDdnApww6VlFgVlLZx86XRDspRc0xMaSNCY213o2zgNAQCSdYA1M7VvjsIwvnOpBIUgEeSz7A01tOdI0III/XpSZczilRqwYVJuwbC8BbXMBMDuzvy8hTHAcLs2iLhBJXULl0zbCTtofyopbhLFuukdIEj6qfejTGUDQs+gHQEEeWYzz2GvOvPn1M5bS49x6X9LhgrXIqxuIW1aUMZb+p1PlrVWwzfvHb+Yrp1bPH2qx/F9j/puTLwEOkTlAA02HTbaCd6rSd0OOZ74P81tz/wAWmtnTRXhtrl/+nm9bllKSXZFh4faz2h1mfXnQ2Kw+VxPVteuYBh9j7VmFxWWXGqEjMP4SdmHUH71JjeIoykjddh1/UmscVljmbStN/pf39SCaoIwOIVRBOmvOl/FuKTAUiG0np1PsR+hSpsQTzMkmgye8fDQff863YuhismuW/uJzybUiyY+1YUiUX5ddOWgB89fpU/CuLPaItrlKyMoIJjuljEEQcwAHnSTvXQkSxkJA1JnQADrtVgvcCa1YFy7CuuXQSSNRElQQCR1iK93qMnTzkoZEqdVtyQwrLG5Qb2ATjLl28Lsk93MRGgEd9QOS8x/Wjv2SCtwGAJjw1/InSgrF0HuSBr3T9InkCDHrW5lYTwX105+4rTCCgtC4JSk5O3yWLh18qc67zr/NGk9dZNdAwGIW4qsZDHprqN9PPpXMcDchU849YiPer5w3EmAJ0IB8tK8/qpaZb9y2KOpFsX5ddTWoQHnS+1d5gzW5xAO+nlWJzRRRYTiLKkHWhLtoR83t+tK1Kg85rdAoA19qW77DUDZDsoI+/wDSt0shfE1Mbgr1PAUGwmqr71KtuRWFY336URdeFgUDgTPWVrkNZSnHHhiTiFRXJz2rdxp3kq7s/v8AetLV1V+YEjQHykkkdSJBjpNeYG4qYi9l/wCmMM5J2Mmzr6l2NedrKsAARoZI30EDXap54fp/g39PP9f8jEyMwTUzI20AG+vnXuCJyaxPUfXXlQHCsQQ/eOm39P151PjpViNkLDN66T7kE+VYnj30fM3OSlBTXwoX8WxrO2UnuKNNOsLHsg9htQ5w5K5tTBkGNZYspUn/AMZB5RG7CteLjJo3I79dJFOuF20uWACJkSRO4MEgHcHMJHiBXpYoLQqPIzt62mV5X7MRJhge70KmY+tM3sBl8+nv66UN8R2ALwZmlSNGnvDb5p3I5zvUdu6bamHkE6Aj9D1qebHJpOLpkorn0Bb1nKdthQBtyzR10+lNO01zOdgT5+FE/BmDW9dJfkhaPEkgHTyPvWiOTw4Oc+y7C+G5yUV3M4XgHADCVKEFjyBmQZnRhP0G1W3iXEkfDP2ggxEAwsnbLr6mZJ15a1M7CyuS3kE6AMRqT108Z2qvcZ4fEC5fOQDuKtlsonnvB109qjjhk6zIsrjpjFqvWl9/ua8ksfSweNO2yvO0THWjcLxAC7O6gxqJ7p1j0Bj0r23w1TPfkQdMsMDyMSZHWvVwMZ9MpKhklTBMCVGmvUflXvOdU7r7Z5NWXy3g0ZAVYZG1BBprgUCgDw0+9UjgGKez+7uTkeSBuEGsuegMRHnV6w2HlRnYk+B0j8Mczp9hXm9TPWrW6vk0Ydgy0+kkj361I2InXQ1DZshREfnqdzruaxbHn7+M/nXm3OzRsE2bpOw9hUxSOdDW1AESY33rdgDTpsVkpcf5r1bzHRfKtLNgE6ax40xSyvKV9J/vTbsGxpbw+XVjr0/rW6CdfavLqGdwfWtZpuAHhFZUWesoWccA4jcMvqdRbB8REx9BT/Cj9yn/AGf83rKyu6r8pGnpPzn8wW2O9Hn9CP6mmt4ZrQnWVM1lZWPL7UT0cHsyXuFPxLaDdnI3AP0onhWiOBpkIyxpE6Hz2G9ZWVs6d/hr77nn9YvxZfEE+KkE2jGpzA/Sk2Gtjfw6nwr2srTLgxdya3aBcA7aDc7GrThQLV23btgKmWCABr3uZ3O9e1lUiv8Ab5P+r/hgT/Gh8V/Ita8f2txOikBdBoJB99d96h49iGa9cDMSFVgByEZSI9aysrR0v/Fj8EJm/Ol8WD8HcktJOgJHuKc8NcxPM78uX9q8rKlliqg6+7EHmEQd5oE90TGsaafQVaMCPt/SsrKp1aSjsPi5DBWj7VlZXkTNSBlaplY1lZSR4GYRZcg6GrbgFDKCwBNe1lXxEpg2Iw6zt96A4ioBUDQRNZWUZ8MEQKsrKyo2Of/Z"/>
          <p:cNvSpPr>
            <a:spLocks noChangeAspect="1" noChangeArrowheads="1"/>
          </p:cNvSpPr>
          <p:nvPr/>
        </p:nvSpPr>
        <p:spPr bwMode="auto">
          <a:xfrm>
            <a:off x="155575" y="-2286000"/>
            <a:ext cx="3571875" cy="4762500"/>
          </a:xfrm>
          <a:prstGeom prst="rect">
            <a:avLst/>
          </a:prstGeom>
          <a:noFill/>
          <a:ln w="9525">
            <a:noFill/>
            <a:miter lim="800000"/>
            <a:headEnd/>
            <a:tailEnd/>
          </a:ln>
        </p:spPr>
        <p:txBody>
          <a:bodyPr/>
          <a:lstStyle/>
          <a:p>
            <a:endParaRPr lang="en-US"/>
          </a:p>
        </p:txBody>
      </p:sp>
      <p:pic>
        <p:nvPicPr>
          <p:cNvPr id="7180" name="Picture 12" descr="http://img.deseretnews.com/images/article/midres/16048/16048.jpg"/>
          <p:cNvPicPr>
            <a:picLocks noChangeAspect="1" noChangeArrowheads="1"/>
          </p:cNvPicPr>
          <p:nvPr/>
        </p:nvPicPr>
        <p:blipFill>
          <a:blip r:embed="rId2" cstate="print"/>
          <a:srcRect l="1754" t="6772" r="3508" b="5192"/>
          <a:stretch>
            <a:fillRect/>
          </a:stretch>
        </p:blipFill>
        <p:spPr bwMode="auto">
          <a:xfrm>
            <a:off x="3563888" y="2841621"/>
            <a:ext cx="5437268" cy="3141533"/>
          </a:xfrm>
          <a:prstGeom prst="rect">
            <a:avLst/>
          </a:prstGeom>
          <a:ln>
            <a:noFill/>
          </a:ln>
          <a:effectLst>
            <a:softEdge rad="112500"/>
          </a:effectLst>
        </p:spPr>
      </p:pic>
      <p:sp>
        <p:nvSpPr>
          <p:cNvPr id="8" name="Rectangle 2"/>
          <p:cNvSpPr>
            <a:spLocks noGrp="1" noChangeArrowheads="1"/>
          </p:cNvSpPr>
          <p:nvPr>
            <p:ph type="title"/>
          </p:nvPr>
        </p:nvSpPr>
        <p:spPr>
          <a:xfrm>
            <a:off x="1" y="1"/>
            <a:ext cx="9215438" cy="980728"/>
          </a:xfrm>
        </p:spPr>
        <p:txBody>
          <a:bodyPr/>
          <a:lstStyle/>
          <a:p>
            <a:pPr eaLnBrk="1" hangingPunct="1"/>
            <a:r>
              <a:rPr lang="lv-LV" sz="5400" b="1" dirty="0" smtClean="0"/>
              <a:t>Tās nav halucinācijas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180"/>
                                        </p:tgtEl>
                                        <p:attrNameLst>
                                          <p:attrName>style.visibility</p:attrName>
                                        </p:attrNameLst>
                                      </p:cBhvr>
                                      <p:to>
                                        <p:strVal val="visible"/>
                                      </p:to>
                                    </p:set>
                                    <p:animEffect transition="in" filter="fade">
                                      <p:cBhvr>
                                        <p:cTn id="17" dur="2000"/>
                                        <p:tgtEl>
                                          <p:spTgt spid="7180"/>
                                        </p:tgtEl>
                                      </p:cBhvr>
                                    </p:animEffect>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7" grpId="0" autoUpdateAnimBg="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he Power of An Empty Tomb —"/>
          <p:cNvPicPr>
            <a:picLocks noChangeAspect="1" noChangeArrowheads="1"/>
          </p:cNvPicPr>
          <p:nvPr/>
        </p:nvPicPr>
        <p:blipFill>
          <a:blip r:embed="rId2" cstate="print"/>
          <a:srcRect/>
          <a:stretch>
            <a:fillRect/>
          </a:stretch>
        </p:blipFill>
        <p:spPr bwMode="auto">
          <a:xfrm>
            <a:off x="0" y="908720"/>
            <a:ext cx="9144000" cy="5949280"/>
          </a:xfrm>
          <a:prstGeom prst="rect">
            <a:avLst/>
          </a:prstGeom>
          <a:ln>
            <a:noFill/>
          </a:ln>
          <a:effectLst>
            <a:softEdge rad="112500"/>
          </a:effectLst>
        </p:spPr>
      </p:pic>
      <p:sp>
        <p:nvSpPr>
          <p:cNvPr id="6" name="Oval 5"/>
          <p:cNvSpPr/>
          <p:nvPr/>
        </p:nvSpPr>
        <p:spPr>
          <a:xfrm>
            <a:off x="2987824" y="980728"/>
            <a:ext cx="6156176" cy="208823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Pamēģināt atkārtot Jēzus Lielo Piektdienu</a:t>
            </a:r>
            <a:endParaRPr lang="en-US" sz="4000" b="1" dirty="0">
              <a:solidFill>
                <a:schemeClr val="tx1"/>
              </a:solidFill>
            </a:endParaRPr>
          </a:p>
        </p:txBody>
      </p:sp>
      <p:sp>
        <p:nvSpPr>
          <p:cNvPr id="2050" name="Rectangle 2"/>
          <p:cNvSpPr>
            <a:spLocks noGrp="1" noChangeArrowheads="1"/>
          </p:cNvSpPr>
          <p:nvPr>
            <p:ph type="title"/>
          </p:nvPr>
        </p:nvSpPr>
        <p:spPr>
          <a:xfrm>
            <a:off x="1" y="0"/>
            <a:ext cx="9215438" cy="1071563"/>
          </a:xfrm>
        </p:spPr>
        <p:txBody>
          <a:bodyPr/>
          <a:lstStyle/>
          <a:p>
            <a:pPr eaLnBrk="1" hangingPunct="1"/>
            <a:r>
              <a:rPr lang="lv-LV" sz="6000" b="1" dirty="0" smtClean="0"/>
              <a:t>Tā nav atžirgšana</a:t>
            </a:r>
          </a:p>
        </p:txBody>
      </p:sp>
      <p:sp>
        <p:nvSpPr>
          <p:cNvPr id="2054" name="Slide Number Placeholder 5"/>
          <p:cNvSpPr>
            <a:spLocks noGrp="1"/>
          </p:cNvSpPr>
          <p:nvPr>
            <p:ph type="sldNum" sz="quarter" idx="12"/>
          </p:nvPr>
        </p:nvSpPr>
        <p:spPr>
          <a:noFill/>
        </p:spPr>
        <p:txBody>
          <a:bodyPr/>
          <a:lstStyle/>
          <a:p>
            <a:fld id="{E6BE196C-8413-40B6-84B0-B82D566C2513}" type="slidenum">
              <a:rPr lang="lv-LV" smtClean="0"/>
              <a:pPr/>
              <a:t>14</a:t>
            </a:fld>
            <a:endParaRPr lang="lv-LV" smtClean="0"/>
          </a:p>
        </p:txBody>
      </p:sp>
      <p:sp>
        <p:nvSpPr>
          <p:cNvPr id="8" name="Oval 7"/>
          <p:cNvSpPr/>
          <p:nvPr/>
        </p:nvSpPr>
        <p:spPr>
          <a:xfrm>
            <a:off x="3131840" y="3212976"/>
            <a:ext cx="5688632" cy="129614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Jēzus nespētu novelt akmeni</a:t>
            </a:r>
            <a:endParaRPr lang="en-US"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2000"/>
                                        <p:tgtEl>
                                          <p:spTgt spid="276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50" grpId="0"/>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3568" y="701253"/>
            <a:ext cx="2771800" cy="1071563"/>
          </a:xfrm>
        </p:spPr>
        <p:txBody>
          <a:bodyPr/>
          <a:lstStyle/>
          <a:p>
            <a:pPr eaLnBrk="1" hangingPunct="1"/>
            <a:r>
              <a:rPr lang="lv-LV" sz="4800" b="1" dirty="0" smtClean="0"/>
              <a:t>Īsta nāve</a:t>
            </a:r>
          </a:p>
        </p:txBody>
      </p:sp>
      <p:sp>
        <p:nvSpPr>
          <p:cNvPr id="2054" name="Slide Number Placeholder 5"/>
          <p:cNvSpPr>
            <a:spLocks noGrp="1"/>
          </p:cNvSpPr>
          <p:nvPr>
            <p:ph type="sldNum" sz="quarter" idx="12"/>
          </p:nvPr>
        </p:nvSpPr>
        <p:spPr>
          <a:noFill/>
        </p:spPr>
        <p:txBody>
          <a:bodyPr/>
          <a:lstStyle/>
          <a:p>
            <a:fld id="{E6BE196C-8413-40B6-84B0-B82D566C2513}" type="slidenum">
              <a:rPr lang="lv-LV" smtClean="0"/>
              <a:pPr/>
              <a:t>15</a:t>
            </a:fld>
            <a:endParaRPr lang="lv-LV" smtClean="0"/>
          </a:p>
        </p:txBody>
      </p:sp>
      <p:sp>
        <p:nvSpPr>
          <p:cNvPr id="28674" name="AutoShape 2" descr="Scholars debate death on the cros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8675" name="Picture 3"/>
          <p:cNvPicPr>
            <a:picLocks noChangeAspect="1" noChangeArrowheads="1"/>
          </p:cNvPicPr>
          <p:nvPr/>
        </p:nvPicPr>
        <p:blipFill>
          <a:blip r:embed="rId2" cstate="print"/>
          <a:srcRect/>
          <a:stretch>
            <a:fillRect/>
          </a:stretch>
        </p:blipFill>
        <p:spPr bwMode="auto">
          <a:xfrm>
            <a:off x="1" y="2060848"/>
            <a:ext cx="4427984" cy="4320480"/>
          </a:xfrm>
          <a:prstGeom prst="rect">
            <a:avLst/>
          </a:prstGeom>
          <a:ln>
            <a:noFill/>
          </a:ln>
          <a:effectLst>
            <a:softEdge rad="112500"/>
          </a:effectLst>
        </p:spPr>
      </p:pic>
      <p:pic>
        <p:nvPicPr>
          <p:cNvPr id="28677" name="Picture 5" descr="Resurrection did not happen, say quarter of Christians - BBC News"/>
          <p:cNvPicPr>
            <a:picLocks noChangeAspect="1" noChangeArrowheads="1"/>
          </p:cNvPicPr>
          <p:nvPr/>
        </p:nvPicPr>
        <p:blipFill>
          <a:blip r:embed="rId3" cstate="print"/>
          <a:srcRect l="27110" r="19062"/>
          <a:stretch>
            <a:fillRect/>
          </a:stretch>
        </p:blipFill>
        <p:spPr bwMode="auto">
          <a:xfrm>
            <a:off x="4716016" y="2048602"/>
            <a:ext cx="4283967" cy="4476742"/>
          </a:xfrm>
          <a:prstGeom prst="rect">
            <a:avLst/>
          </a:prstGeom>
          <a:ln>
            <a:noFill/>
          </a:ln>
          <a:effectLst>
            <a:softEdge rad="112500"/>
          </a:effectLst>
        </p:spPr>
      </p:pic>
      <p:sp>
        <p:nvSpPr>
          <p:cNvPr id="10" name="Rectangle 2"/>
          <p:cNvSpPr txBox="1">
            <a:spLocks noChangeArrowheads="1"/>
          </p:cNvSpPr>
          <p:nvPr/>
        </p:nvSpPr>
        <p:spPr bwMode="auto">
          <a:xfrm>
            <a:off x="3779912" y="629245"/>
            <a:ext cx="5364088"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800" b="1" i="0" u="none" strike="noStrike" kern="0" cap="none" spc="0" normalizeH="0" baseline="0" noProof="0" dirty="0" smtClean="0">
                <a:ln>
                  <a:noFill/>
                </a:ln>
                <a:solidFill>
                  <a:schemeClr val="tx2"/>
                </a:solidFill>
                <a:effectLst/>
                <a:uLnTx/>
                <a:uFillTx/>
                <a:latin typeface="+mj-lt"/>
                <a:ea typeface="+mj-ea"/>
                <a:cs typeface="+mj-cs"/>
              </a:rPr>
              <a:t>Īsta</a:t>
            </a:r>
            <a:r>
              <a:rPr kumimoji="0" lang="lv-LV" sz="6000" b="1" i="0" u="none" strike="noStrike" kern="0" cap="none" spc="0" normalizeH="0" baseline="0" noProof="0" dirty="0" smtClean="0">
                <a:ln>
                  <a:noFill/>
                </a:ln>
                <a:solidFill>
                  <a:schemeClr val="tx2"/>
                </a:solidFill>
                <a:effectLst/>
                <a:uLnTx/>
                <a:uFillTx/>
                <a:latin typeface="+mj-lt"/>
                <a:ea typeface="+mj-ea"/>
                <a:cs typeface="+mj-cs"/>
              </a:rPr>
              <a:t> </a:t>
            </a:r>
            <a:r>
              <a:rPr kumimoji="0" lang="lv-LV" sz="4800" b="1" i="0" u="none" strike="noStrike" kern="0" cap="none" spc="0" normalizeH="0" baseline="0" noProof="0" dirty="0" smtClean="0">
                <a:ln>
                  <a:noFill/>
                </a:ln>
                <a:solidFill>
                  <a:schemeClr val="tx2"/>
                </a:solidFill>
                <a:effectLst/>
                <a:uLnTx/>
                <a:uFillTx/>
                <a:latin typeface="+mj-lt"/>
                <a:ea typeface="+mj-ea"/>
                <a:cs typeface="+mj-cs"/>
              </a:rPr>
              <a:t>augšāmcelšanās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fade">
                                      <p:cBhvr>
                                        <p:cTn id="12" dur="2000"/>
                                        <p:tgtEl>
                                          <p:spTgt spid="28675"/>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28677"/>
                                        </p:tgtEl>
                                        <p:attrNameLst>
                                          <p:attrName>style.visibility</p:attrName>
                                        </p:attrNameLst>
                                      </p:cBhvr>
                                      <p:to>
                                        <p:strVal val="visible"/>
                                      </p:to>
                                    </p:set>
                                    <p:animEffect transition="in" filter="fade">
                                      <p:cBhvr>
                                        <p:cTn id="21" dur="20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 y="0"/>
            <a:ext cx="9215438" cy="1071563"/>
          </a:xfrm>
        </p:spPr>
        <p:txBody>
          <a:bodyPr/>
          <a:lstStyle/>
          <a:p>
            <a:pPr eaLnBrk="1" hangingPunct="1"/>
            <a:r>
              <a:rPr lang="lv-LV" sz="6000" b="1" dirty="0" smtClean="0"/>
              <a:t>Viss ir pa īstam</a:t>
            </a:r>
          </a:p>
        </p:txBody>
      </p:sp>
      <p:sp>
        <p:nvSpPr>
          <p:cNvPr id="2054" name="Slide Number Placeholder 5"/>
          <p:cNvSpPr>
            <a:spLocks noGrp="1"/>
          </p:cNvSpPr>
          <p:nvPr>
            <p:ph type="sldNum" sz="quarter" idx="12"/>
          </p:nvPr>
        </p:nvSpPr>
        <p:spPr>
          <a:noFill/>
        </p:spPr>
        <p:txBody>
          <a:bodyPr/>
          <a:lstStyle/>
          <a:p>
            <a:fld id="{E6BE196C-8413-40B6-84B0-B82D566C2513}" type="slidenum">
              <a:rPr lang="lv-LV" smtClean="0"/>
              <a:pPr/>
              <a:t>16</a:t>
            </a:fld>
            <a:endParaRPr lang="lv-LV" smtClean="0"/>
          </a:p>
        </p:txBody>
      </p:sp>
      <p:pic>
        <p:nvPicPr>
          <p:cNvPr id="31746" name="Picture 2" descr="Resurrection Of Jesus How Did It Affect The Apostles | Christian.net"/>
          <p:cNvPicPr>
            <a:picLocks noChangeAspect="1" noChangeArrowheads="1"/>
          </p:cNvPicPr>
          <p:nvPr/>
        </p:nvPicPr>
        <p:blipFill>
          <a:blip r:embed="rId2" cstate="print"/>
          <a:srcRect/>
          <a:stretch>
            <a:fillRect/>
          </a:stretch>
        </p:blipFill>
        <p:spPr bwMode="auto">
          <a:xfrm>
            <a:off x="-7099" y="1124744"/>
            <a:ext cx="9151099" cy="5733256"/>
          </a:xfrm>
          <a:prstGeom prst="rect">
            <a:avLst/>
          </a:prstGeom>
          <a:noFill/>
        </p:spPr>
      </p:pic>
      <p:sp>
        <p:nvSpPr>
          <p:cNvPr id="9" name="Oval 8"/>
          <p:cNvSpPr/>
          <p:nvPr/>
        </p:nvSpPr>
        <p:spPr>
          <a:xfrm>
            <a:off x="323528" y="980728"/>
            <a:ext cx="32403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Viņš ir Dzīvs!</a:t>
            </a:r>
            <a:endParaRPr lang="en-US" sz="4000" b="1" dirty="0">
              <a:solidFill>
                <a:schemeClr val="tx1"/>
              </a:solidFill>
            </a:endParaRPr>
          </a:p>
        </p:txBody>
      </p:sp>
      <p:sp>
        <p:nvSpPr>
          <p:cNvPr id="10" name="Oval 9"/>
          <p:cNvSpPr/>
          <p:nvPr/>
        </p:nvSpPr>
        <p:spPr>
          <a:xfrm>
            <a:off x="5551984" y="980728"/>
            <a:ext cx="3592016" cy="128776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Mēs dzīvosim!</a:t>
            </a:r>
            <a:endParaRPr lang="en-US"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1746"/>
                                        </p:tgtEl>
                                        <p:attrNameLst>
                                          <p:attrName>style.visibility</p:attrName>
                                        </p:attrNameLst>
                                      </p:cBhvr>
                                      <p:to>
                                        <p:strVal val="visible"/>
                                      </p:to>
                                    </p:set>
                                    <p:animEffect transition="in" filter="fade">
                                      <p:cBhvr>
                                        <p:cTn id="12" dur="2000"/>
                                        <p:tgtEl>
                                          <p:spTgt spid="3174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4860032" y="4581128"/>
            <a:ext cx="42119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Noziegumi izdzēsti  </a:t>
            </a:r>
            <a:endParaRPr lang="en-US" sz="4000" b="1" dirty="0">
              <a:solidFill>
                <a:schemeClr val="tx1"/>
              </a:solidFill>
            </a:endParaRPr>
          </a:p>
        </p:txBody>
      </p:sp>
      <p:sp>
        <p:nvSpPr>
          <p:cNvPr id="19" name="Oval 18"/>
          <p:cNvSpPr/>
          <p:nvPr/>
        </p:nvSpPr>
        <p:spPr>
          <a:xfrm>
            <a:off x="4860032" y="620688"/>
            <a:ext cx="42119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Vaina nomazgāta</a:t>
            </a:r>
            <a:endParaRPr lang="en-US" sz="4000" b="1" dirty="0">
              <a:solidFill>
                <a:schemeClr val="tx1"/>
              </a:solidFill>
            </a:endParaRPr>
          </a:p>
        </p:txBody>
      </p:sp>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17</a:t>
            </a:fld>
            <a:endParaRPr lang="en-US" dirty="0"/>
          </a:p>
        </p:txBody>
      </p:sp>
      <p:sp>
        <p:nvSpPr>
          <p:cNvPr id="38914" name="Rectangle 2"/>
          <p:cNvSpPr>
            <a:spLocks noGrp="1" noChangeArrowheads="1"/>
          </p:cNvSpPr>
          <p:nvPr>
            <p:ph type="title"/>
          </p:nvPr>
        </p:nvSpPr>
        <p:spPr>
          <a:xfrm>
            <a:off x="0" y="0"/>
            <a:ext cx="9144000" cy="620713"/>
          </a:xfrm>
        </p:spPr>
        <p:txBody>
          <a:bodyPr/>
          <a:lstStyle/>
          <a:p>
            <a:pPr eaLnBrk="1" hangingPunct="1">
              <a:spcBef>
                <a:spcPct val="20000"/>
              </a:spcBef>
            </a:pPr>
            <a:r>
              <a:rPr lang="lv-LV" sz="5400" b="1" kern="1200" dirty="0" smtClean="0">
                <a:solidFill>
                  <a:schemeClr val="tx1"/>
                </a:solidFill>
              </a:rPr>
              <a:t>Visi parādi nomaksāti</a:t>
            </a:r>
          </a:p>
        </p:txBody>
      </p:sp>
      <p:pic>
        <p:nvPicPr>
          <p:cNvPr id="8" name="Picture 4" descr="BIBLE016"/>
          <p:cNvPicPr>
            <a:picLocks noChangeAspect="1" noChangeArrowheads="1"/>
          </p:cNvPicPr>
          <p:nvPr/>
        </p:nvPicPr>
        <p:blipFill>
          <a:blip r:embed="rId2" cstate="print"/>
          <a:srcRect/>
          <a:stretch>
            <a:fillRect/>
          </a:stretch>
        </p:blipFill>
        <p:spPr bwMode="auto">
          <a:xfrm>
            <a:off x="2051720" y="1368152"/>
            <a:ext cx="4203136" cy="5373216"/>
          </a:xfrm>
          <a:prstGeom prst="rect">
            <a:avLst/>
          </a:prstGeom>
          <a:noFill/>
          <a:ln w="9525">
            <a:noFill/>
            <a:miter lim="800000"/>
            <a:headEnd/>
            <a:tailEnd/>
          </a:ln>
        </p:spPr>
      </p:pic>
      <p:pic>
        <p:nvPicPr>
          <p:cNvPr id="9" name="Picture 8" descr="original-sin.png"/>
          <p:cNvPicPr>
            <a:picLocks noChangeAspect="1"/>
          </p:cNvPicPr>
          <p:nvPr/>
        </p:nvPicPr>
        <p:blipFill>
          <a:blip r:embed="rId3" cstate="print"/>
          <a:stretch>
            <a:fillRect/>
          </a:stretch>
        </p:blipFill>
        <p:spPr>
          <a:xfrm>
            <a:off x="251520" y="2348880"/>
            <a:ext cx="2150063" cy="2150063"/>
          </a:xfrm>
          <a:prstGeom prst="rect">
            <a:avLst/>
          </a:prstGeom>
        </p:spPr>
      </p:pic>
      <p:sp>
        <p:nvSpPr>
          <p:cNvPr id="10" name="Rectangle 2"/>
          <p:cNvSpPr txBox="1">
            <a:spLocks noChangeArrowheads="1"/>
          </p:cNvSpPr>
          <p:nvPr/>
        </p:nvSpPr>
        <p:spPr bwMode="auto">
          <a:xfrm>
            <a:off x="0" y="1628800"/>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Mūsu grēki</a:t>
            </a:r>
            <a:endParaRPr kumimoji="0" lang="en-US" sz="4400" b="0" i="0" u="none" strike="noStrike" kern="0" cap="none" spc="0" normalizeH="0" baseline="0" noProof="0" dirty="0" smtClean="0">
              <a:ln>
                <a:noFill/>
              </a:ln>
              <a:uLnTx/>
              <a:uFillTx/>
              <a:latin typeface="+mj-lt"/>
              <a:ea typeface="+mj-ea"/>
              <a:cs typeface="+mj-cs"/>
            </a:endParaRPr>
          </a:p>
        </p:txBody>
      </p:sp>
      <p:sp>
        <p:nvSpPr>
          <p:cNvPr id="11" name="Right Arrow 10"/>
          <p:cNvSpPr/>
          <p:nvPr/>
        </p:nvSpPr>
        <p:spPr bwMode="auto">
          <a:xfrm>
            <a:off x="2411760" y="321297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Right Arrow 11"/>
          <p:cNvSpPr/>
          <p:nvPr/>
        </p:nvSpPr>
        <p:spPr bwMode="auto">
          <a:xfrm>
            <a:off x="4716016" y="1124744"/>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8" name="Right Arrow 17"/>
          <p:cNvSpPr/>
          <p:nvPr/>
        </p:nvSpPr>
        <p:spPr bwMode="auto">
          <a:xfrm>
            <a:off x="4716016" y="4869160"/>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 name="Oval 19"/>
          <p:cNvSpPr/>
          <p:nvPr/>
        </p:nvSpPr>
        <p:spPr>
          <a:xfrm>
            <a:off x="4860032" y="2564904"/>
            <a:ext cx="42119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Nevainība atjaunota  </a:t>
            </a:r>
            <a:endParaRPr lang="en-US" sz="4000" b="1" dirty="0">
              <a:solidFill>
                <a:schemeClr val="tx1"/>
              </a:solidFill>
            </a:endParaRPr>
          </a:p>
        </p:txBody>
      </p:sp>
      <p:sp>
        <p:nvSpPr>
          <p:cNvPr id="21" name="Right Arrow 20"/>
          <p:cNvSpPr/>
          <p:nvPr/>
        </p:nvSpPr>
        <p:spPr bwMode="auto">
          <a:xfrm>
            <a:off x="4716016" y="285293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3" name="Oval 22"/>
          <p:cNvSpPr/>
          <p:nvPr/>
        </p:nvSpPr>
        <p:spPr>
          <a:xfrm>
            <a:off x="179512" y="836712"/>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kauns</a:t>
            </a:r>
            <a:endParaRPr lang="en-US" sz="4000" b="1" dirty="0">
              <a:solidFill>
                <a:schemeClr val="tx1"/>
              </a:solidFill>
            </a:endParaRPr>
          </a:p>
        </p:txBody>
      </p:sp>
      <p:sp>
        <p:nvSpPr>
          <p:cNvPr id="24" name="Oval 23"/>
          <p:cNvSpPr/>
          <p:nvPr/>
        </p:nvSpPr>
        <p:spPr>
          <a:xfrm>
            <a:off x="251520" y="5157192"/>
            <a:ext cx="2808312" cy="129614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vainas sajūta</a:t>
            </a:r>
            <a:endParaRPr lang="en-US" sz="40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2000"/>
                                        <p:tgtEl>
                                          <p:spTgt spid="23"/>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2000"/>
                                        <p:tgtEl>
                                          <p:spTgt spid="24"/>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8500"/>
                            </p:stCondLst>
                            <p:childTnLst>
                              <p:par>
                                <p:cTn id="30" presetID="9"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childTnLst>
                          </p:cTn>
                        </p:par>
                        <p:par>
                          <p:cTn id="33" fill="hold">
                            <p:stCondLst>
                              <p:cond delay="90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par>
                          <p:cTn id="37" fill="hold">
                            <p:stCondLst>
                              <p:cond delay="1100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2000"/>
                                        <p:tgtEl>
                                          <p:spTgt spid="19"/>
                                        </p:tgtEl>
                                      </p:cBhvr>
                                    </p:animEffect>
                                  </p:childTnLst>
                                </p:cTn>
                              </p:par>
                            </p:childTnLst>
                          </p:cTn>
                        </p:par>
                        <p:par>
                          <p:cTn id="41" fill="hold">
                            <p:stCondLst>
                              <p:cond delay="130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2000"/>
                                        <p:tgtEl>
                                          <p:spTgt spid="21"/>
                                        </p:tgtEl>
                                      </p:cBhvr>
                                    </p:animEffect>
                                  </p:childTnLst>
                                </p:cTn>
                              </p:par>
                            </p:childTnLst>
                          </p:cTn>
                        </p:par>
                        <p:par>
                          <p:cTn id="45" fill="hold">
                            <p:stCondLst>
                              <p:cond delay="150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000"/>
                                        <p:tgtEl>
                                          <p:spTgt spid="20"/>
                                        </p:tgtEl>
                                      </p:cBhvr>
                                    </p:animEffect>
                                  </p:childTnLst>
                                </p:cTn>
                              </p:par>
                            </p:childTnLst>
                          </p:cTn>
                        </p:par>
                        <p:par>
                          <p:cTn id="49" fill="hold">
                            <p:stCondLst>
                              <p:cond delay="1700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childTnLst>
                          </p:cTn>
                        </p:par>
                        <p:par>
                          <p:cTn id="53" fill="hold">
                            <p:stCondLst>
                              <p:cond delay="19000"/>
                            </p:stCondLst>
                            <p:childTnLst>
                              <p:par>
                                <p:cTn id="54" presetID="10"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animBg="1"/>
      <p:bldP spid="38914" grpId="0"/>
      <p:bldP spid="10" grpId="0"/>
      <p:bldP spid="11" grpId="0" animBg="1"/>
      <p:bldP spid="12" grpId="0" animBg="1"/>
      <p:bldP spid="18" grpId="0" animBg="1"/>
      <p:bldP spid="20" grpId="0" animBg="1"/>
      <p:bldP spid="21"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15900" y="331788"/>
            <a:ext cx="9396413" cy="865187"/>
          </a:xfrm>
        </p:spPr>
        <p:txBody>
          <a:bodyPr/>
          <a:lstStyle/>
          <a:p>
            <a:pPr eaLnBrk="1" hangingPunct="1"/>
            <a:r>
              <a:rPr lang="lv-LV" sz="4000" b="1" dirty="0" smtClean="0">
                <a:solidFill>
                  <a:schemeClr val="tx1"/>
                </a:solidFill>
              </a:rPr>
              <a:t>Lk.24:1-7 Kristus augšāmcelšanās</a:t>
            </a:r>
          </a:p>
        </p:txBody>
      </p:sp>
      <p:pic>
        <p:nvPicPr>
          <p:cNvPr id="2051" name="Picture 3" descr="DOVE019"/>
          <p:cNvPicPr>
            <a:picLocks noChangeAspect="1" noChangeArrowheads="1"/>
          </p:cNvPicPr>
          <p:nvPr/>
        </p:nvPicPr>
        <p:blipFill>
          <a:blip r:embed="rId2" cstate="print"/>
          <a:srcRect/>
          <a:stretch>
            <a:fillRect/>
          </a:stretch>
        </p:blipFill>
        <p:spPr bwMode="auto">
          <a:xfrm>
            <a:off x="0" y="0"/>
            <a:ext cx="485775" cy="57148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a:t>31.mar.2024.</a:t>
            </a:r>
          </a:p>
        </p:txBody>
      </p:sp>
      <p:sp>
        <p:nvSpPr>
          <p:cNvPr id="6" name="Rectangle 5"/>
          <p:cNvSpPr/>
          <p:nvPr/>
        </p:nvSpPr>
        <p:spPr>
          <a:xfrm>
            <a:off x="0" y="1142984"/>
            <a:ext cx="9144000" cy="5262979"/>
          </a:xfrm>
          <a:prstGeom prst="rect">
            <a:avLst/>
          </a:prstGeom>
        </p:spPr>
        <p:txBody>
          <a:bodyPr wrap="square">
            <a:spAutoFit/>
          </a:bodyPr>
          <a:lstStyle/>
          <a:p>
            <a:pPr algn="just"/>
            <a:r>
              <a:rPr lang="lv-LV" sz="2800" dirty="0" smtClean="0"/>
              <a:t>1 Bet pirmajā nedēļas dienā ļoti agri, gaismai austot, sievas nāca pie kapa un nesa svaidāmās zāles, ko tās bija sataisījušas. Un vēl kādas citas bija līdz ar tām. 2 Un tās atrada akmeni no kapa noveltu. 3 Tās gāja iekšā un Tā Kunga Jēzus miesas neatrada. 4 Un, kad tās nezināja, ko darīt, redzi, tad pie tām piestājās divi vīri spīdošās drēbēs. 5 Un, kad tās pārbijušās nolaida acis uz zemi, viņi tām sacīja: "Ko jūs meklējat dzīvo pie mirušiem? 6 Viņš nav šeit, bet ir augšāmcēlies. Pieminiet, ko Viņš jums runājis, vēl Galilejā būdams, 7 sacīdams: Cilvēka Dēlam būs tapt nodotam grēcinieku rokās un krustā sistam un trešā dienā augšāmcelties.“ </a:t>
            </a:r>
            <a:endParaRPr lang="lv-LV"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descr="greka kri$ana2"/>
          <p:cNvPicPr>
            <a:picLocks noChangeAspect="1" noChangeArrowheads="1"/>
          </p:cNvPicPr>
          <p:nvPr/>
        </p:nvPicPr>
        <p:blipFill>
          <a:blip r:embed="rId2" cstate="print"/>
          <a:srcRect/>
          <a:stretch>
            <a:fillRect/>
          </a:stretch>
        </p:blipFill>
        <p:spPr bwMode="auto">
          <a:xfrm>
            <a:off x="144016" y="2132856"/>
            <a:ext cx="8892480" cy="4713286"/>
          </a:xfrm>
          <a:prstGeom prst="rect">
            <a:avLst/>
          </a:prstGeom>
          <a:ln>
            <a:noFill/>
          </a:ln>
          <a:effectLst>
            <a:softEdge rad="112500"/>
          </a:effectLst>
        </p:spPr>
      </p:pic>
      <p:sp>
        <p:nvSpPr>
          <p:cNvPr id="7170" name="Slide Number Placeholder 6"/>
          <p:cNvSpPr>
            <a:spLocks noGrp="1"/>
          </p:cNvSpPr>
          <p:nvPr>
            <p:ph type="sldNum" sz="quarter" idx="12"/>
          </p:nvPr>
        </p:nvSpPr>
        <p:spPr>
          <a:noFill/>
        </p:spPr>
        <p:txBody>
          <a:bodyPr/>
          <a:lstStyle/>
          <a:p>
            <a:fld id="{BBA0C088-3771-4832-83BA-98E73BF1A6C6}" type="slidenum">
              <a:rPr lang="en-US" smtClean="0"/>
              <a:pPr/>
              <a:t>3</a:t>
            </a:fld>
            <a:endParaRPr lang="en-US"/>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a:solidFill>
                  <a:schemeClr val="tx1"/>
                </a:solidFill>
              </a:rPr>
              <a:t>Čūska kārdina Ādamu un Ievu</a:t>
            </a:r>
            <a:endParaRPr lang="en-US" b="1" dirty="0">
              <a:solidFill>
                <a:schemeClr val="tx1"/>
              </a:solidFill>
            </a:endParaRPr>
          </a:p>
        </p:txBody>
      </p:sp>
      <p:sp>
        <p:nvSpPr>
          <p:cNvPr id="47108" name="Rectangle 4"/>
          <p:cNvSpPr>
            <a:spLocks noChangeArrowheads="1"/>
          </p:cNvSpPr>
          <p:nvPr/>
        </p:nvSpPr>
        <p:spPr bwMode="auto">
          <a:xfrm>
            <a:off x="0" y="584684"/>
            <a:ext cx="9144000" cy="5482270"/>
          </a:xfrm>
          <a:prstGeom prst="rect">
            <a:avLst/>
          </a:prstGeom>
          <a:noFill/>
          <a:ln w="9525">
            <a:noFill/>
            <a:miter lim="800000"/>
            <a:headEnd/>
            <a:tailEnd/>
          </a:ln>
        </p:spPr>
        <p:txBody>
          <a:bodyPr wrap="square">
            <a:spAutoFit/>
          </a:bodyPr>
          <a:lstStyle/>
          <a:p>
            <a:pPr eaLnBrk="1" hangingPunct="1">
              <a:lnSpc>
                <a:spcPct val="90000"/>
              </a:lnSpc>
            </a:pPr>
            <a:r>
              <a:rPr lang="lv-LV" sz="2800" dirty="0"/>
              <a:t>“</a:t>
            </a:r>
            <a:r>
              <a:rPr lang="lv-LV" sz="2800" b="1" i="1" dirty="0"/>
              <a:t>Vai tad tiešām </a:t>
            </a:r>
            <a:r>
              <a:rPr lang="lv-LV" sz="2800" i="1" dirty="0"/>
              <a:t>Dievs ir teicis: neēdiet ne no viena koka dārzā?...</a:t>
            </a:r>
            <a:r>
              <a:rPr lang="lv-LV" sz="2800" dirty="0"/>
              <a:t> </a:t>
            </a:r>
            <a:r>
              <a:rPr lang="lv-LV" sz="2800" i="1" dirty="0"/>
              <a:t>Jūs </a:t>
            </a:r>
            <a:r>
              <a:rPr lang="lv-LV" sz="2800" b="1" i="1" dirty="0"/>
              <a:t>mirt nemirsit</a:t>
            </a:r>
            <a:r>
              <a:rPr lang="lv-LV" sz="2800" i="1" dirty="0"/>
              <a:t>,  bet Dievs zina, ka tanī dienā, kad jūs no tā ēdīsit, jūsu acis atvērsies un jūs </a:t>
            </a:r>
            <a:r>
              <a:rPr lang="lv-LV" sz="2800" b="1" i="1" dirty="0"/>
              <a:t>būsit kā Dievs</a:t>
            </a:r>
            <a:r>
              <a:rPr lang="lv-LV" sz="2800" i="1" dirty="0"/>
              <a:t>, zinādami labu un ļaunu?” </a:t>
            </a:r>
            <a:r>
              <a:rPr lang="lv-LV" sz="2400" dirty="0" smtClean="0"/>
              <a:t>(1.Moz.3:1,4-5)</a:t>
            </a:r>
            <a:endParaRPr lang="lv-LV" sz="3200" b="1" dirty="0">
              <a:latin typeface="+mj-lt"/>
              <a:ea typeface="+mj-ea"/>
              <a:cs typeface="+mj-cs"/>
            </a:endParaRPr>
          </a:p>
          <a:p>
            <a:pPr marL="514350" indent="-514350" eaLnBrk="1" hangingPunct="1">
              <a:lnSpc>
                <a:spcPct val="150000"/>
              </a:lnSpc>
            </a:pPr>
            <a:endParaRPr lang="lv-LV" sz="3200" b="1" dirty="0">
              <a:solidFill>
                <a:srgbClr val="F8F204"/>
              </a:solidFill>
              <a:latin typeface="+mj-lt"/>
              <a:ea typeface="+mj-ea"/>
              <a:cs typeface="+mj-cs"/>
            </a:endParaRPr>
          </a:p>
          <a:p>
            <a:pPr marL="514350" indent="-514350" eaLnBrk="1" hangingPunct="1">
              <a:lnSpc>
                <a:spcPct val="150000"/>
              </a:lnSpc>
            </a:pPr>
            <a:endParaRPr lang="lv-LV" sz="3200" b="1" dirty="0">
              <a:solidFill>
                <a:srgbClr val="F8F204"/>
              </a:solidFill>
              <a:latin typeface="+mj-lt"/>
              <a:ea typeface="+mj-ea"/>
              <a:cs typeface="+mj-cs"/>
            </a:endParaRPr>
          </a:p>
          <a:p>
            <a:pPr marL="514350" indent="-514350" eaLnBrk="1" hangingPunct="1">
              <a:lnSpc>
                <a:spcPct val="150000"/>
              </a:lnSpc>
            </a:pPr>
            <a:endParaRPr lang="lv-LV" sz="3200" b="1" dirty="0">
              <a:solidFill>
                <a:srgbClr val="F8F204"/>
              </a:solidFill>
              <a:latin typeface="+mj-lt"/>
              <a:ea typeface="+mj-ea"/>
              <a:cs typeface="+mj-cs"/>
            </a:endParaRPr>
          </a:p>
          <a:p>
            <a:pPr marL="514350" indent="-514350" eaLnBrk="1" hangingPunct="1">
              <a:lnSpc>
                <a:spcPct val="150000"/>
              </a:lnSpc>
            </a:pPr>
            <a:endParaRPr lang="lv-LV" sz="3200" b="1" dirty="0">
              <a:solidFill>
                <a:srgbClr val="F8F204"/>
              </a:solidFill>
              <a:latin typeface="+mj-lt"/>
              <a:ea typeface="+mj-ea"/>
              <a:cs typeface="+mj-cs"/>
            </a:endParaRPr>
          </a:p>
          <a:p>
            <a:pPr marL="514350" indent="-514350" eaLnBrk="1" hangingPunct="1">
              <a:lnSpc>
                <a:spcPct val="150000"/>
              </a:lnSpc>
            </a:pPr>
            <a:endParaRPr lang="lv-LV" sz="3200" b="1" dirty="0">
              <a:solidFill>
                <a:srgbClr val="F8F204"/>
              </a:solidFill>
              <a:latin typeface="+mj-lt"/>
              <a:ea typeface="+mj-ea"/>
              <a:cs typeface="+mj-cs"/>
            </a:endParaRPr>
          </a:p>
          <a:p>
            <a:pPr eaLnBrk="1" hangingPunct="1">
              <a:lnSpc>
                <a:spcPct val="90000"/>
              </a:lnSpc>
            </a:pPr>
            <a:endParaRPr lang="lv-LV" sz="1050" dirty="0"/>
          </a:p>
        </p:txBody>
      </p:sp>
      <p:sp>
        <p:nvSpPr>
          <p:cNvPr id="6" name="Oval 5"/>
          <p:cNvSpPr/>
          <p:nvPr/>
        </p:nvSpPr>
        <p:spPr>
          <a:xfrm>
            <a:off x="251520" y="2420888"/>
            <a:ext cx="3636404"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a:solidFill>
                  <a:schemeClr val="tx1"/>
                </a:solidFill>
              </a:rPr>
              <a:t>1. </a:t>
            </a:r>
            <a:r>
              <a:rPr lang="lv-LV" sz="4000" b="1" dirty="0" smtClean="0">
                <a:solidFill>
                  <a:schemeClr val="tx1"/>
                </a:solidFill>
              </a:rPr>
              <a:t>Jūs nemirsiet</a:t>
            </a:r>
            <a:endParaRPr lang="en-US" sz="4000" b="1" dirty="0">
              <a:solidFill>
                <a:schemeClr val="tx1"/>
              </a:solidFill>
            </a:endParaRPr>
          </a:p>
        </p:txBody>
      </p:sp>
      <p:sp>
        <p:nvSpPr>
          <p:cNvPr id="8" name="Oval 7"/>
          <p:cNvSpPr/>
          <p:nvPr/>
        </p:nvSpPr>
        <p:spPr>
          <a:xfrm>
            <a:off x="5652120" y="2492896"/>
            <a:ext cx="3204356" cy="126014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a:solidFill>
                  <a:schemeClr val="tx1"/>
                </a:solidFill>
              </a:rPr>
              <a:t>2. </a:t>
            </a:r>
            <a:r>
              <a:rPr lang="lv-LV" sz="4000" b="1" dirty="0" smtClean="0">
                <a:solidFill>
                  <a:schemeClr val="tx1"/>
                </a:solidFill>
              </a:rPr>
              <a:t>būsit kā Dievs</a:t>
            </a:r>
            <a:endParaRPr lang="en-US" sz="40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diamond(in)">
                                      <p:cBhvr>
                                        <p:cTn id="11" dur="2000"/>
                                        <p:tgtEl>
                                          <p:spTgt spid="4710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7108">
                                            <p:txEl>
                                              <p:pRg st="0" end="0"/>
                                            </p:txEl>
                                          </p:spTgt>
                                        </p:tgtEl>
                                        <p:attrNameLst>
                                          <p:attrName>style.visibility</p:attrName>
                                        </p:attrNameLst>
                                      </p:cBhvr>
                                      <p:to>
                                        <p:strVal val="visible"/>
                                      </p:to>
                                    </p:set>
                                    <p:anim calcmode="lin" valueType="num">
                                      <p:cBhvr additive="base">
                                        <p:cTn id="15"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6"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4</a:t>
            </a:fld>
            <a:endParaRPr lang="en-US"/>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chemeClr val="tx1"/>
                </a:solidFill>
              </a:rPr>
              <a:t>Sekas</a:t>
            </a:r>
            <a:endParaRPr lang="en-US" sz="4800" dirty="0">
              <a:solidFill>
                <a:schemeClr val="tx1"/>
              </a:solidFill>
            </a:endParaRPr>
          </a:p>
        </p:txBody>
      </p:sp>
      <p:sp>
        <p:nvSpPr>
          <p:cNvPr id="48131" name="Rectangle 3"/>
          <p:cNvSpPr>
            <a:spLocks noGrp="1" noChangeArrowheads="1"/>
          </p:cNvSpPr>
          <p:nvPr>
            <p:ph type="body" sz="half" idx="1"/>
          </p:nvPr>
        </p:nvSpPr>
        <p:spPr>
          <a:xfrm>
            <a:off x="0" y="692696"/>
            <a:ext cx="4716016" cy="2340260"/>
          </a:xfrm>
        </p:spPr>
        <p:txBody>
          <a:bodyPr/>
          <a:lstStyle/>
          <a:p>
            <a:pPr marL="0" indent="0" eaLnBrk="1" hangingPunct="1">
              <a:lnSpc>
                <a:spcPct val="80000"/>
              </a:lnSpc>
              <a:buFont typeface="Wingdings" pitchFamily="2" charset="2"/>
              <a:buNone/>
            </a:pPr>
            <a:r>
              <a:rPr lang="lv-LV" sz="2800" i="1" dirty="0">
                <a:effectLst/>
              </a:rPr>
              <a:t>“Un Dievs Tas Kungs sauca cilvēku, sacīdams: "Kur tu esi?“ Tas atbildēja: "Es dzirdēju Tavu balsi dārzā, un mani pārņēma bailes, jo es esmu kails, un es paslēpos.“ </a:t>
            </a:r>
            <a:r>
              <a:rPr lang="lv-LV" sz="2800" i="1" dirty="0" smtClean="0">
                <a:effectLst/>
              </a:rPr>
              <a:t>(1.Moz.3:9-10)</a:t>
            </a:r>
            <a:endParaRPr lang="lv-LV" sz="2800" i="1" dirty="0">
              <a:effectLst/>
            </a:endParaRPr>
          </a:p>
          <a:p>
            <a:pPr marL="0" indent="0" eaLnBrk="1" hangingPunct="1">
              <a:lnSpc>
                <a:spcPct val="80000"/>
              </a:lnSpc>
            </a:pPr>
            <a:endParaRPr lang="lv-LV" sz="1400" dirty="0"/>
          </a:p>
        </p:txBody>
      </p:sp>
      <p:pic>
        <p:nvPicPr>
          <p:cNvPr id="28674" name="Picture 2"/>
          <p:cNvPicPr>
            <a:picLocks noChangeAspect="1" noChangeArrowheads="1"/>
          </p:cNvPicPr>
          <p:nvPr/>
        </p:nvPicPr>
        <p:blipFill>
          <a:blip r:embed="rId2" cstate="print"/>
          <a:srcRect/>
          <a:stretch>
            <a:fillRect/>
          </a:stretch>
        </p:blipFill>
        <p:spPr bwMode="auto">
          <a:xfrm>
            <a:off x="4468021" y="692696"/>
            <a:ext cx="4675979" cy="6165305"/>
          </a:xfrm>
          <a:prstGeom prst="rect">
            <a:avLst/>
          </a:prstGeom>
          <a:ln>
            <a:noFill/>
          </a:ln>
          <a:effectLst>
            <a:softEdge rad="112500"/>
          </a:effectLst>
        </p:spPr>
      </p:pic>
      <p:sp>
        <p:nvSpPr>
          <p:cNvPr id="8" name="Oval 7"/>
          <p:cNvSpPr/>
          <p:nvPr/>
        </p:nvSpPr>
        <p:spPr>
          <a:xfrm>
            <a:off x="323528" y="3284984"/>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bailes</a:t>
            </a:r>
            <a:endParaRPr lang="en-US" sz="4000" b="1" dirty="0">
              <a:solidFill>
                <a:schemeClr val="tx1"/>
              </a:solidFill>
            </a:endParaRPr>
          </a:p>
        </p:txBody>
      </p:sp>
      <p:sp>
        <p:nvSpPr>
          <p:cNvPr id="9" name="Oval 8"/>
          <p:cNvSpPr/>
          <p:nvPr/>
        </p:nvSpPr>
        <p:spPr>
          <a:xfrm>
            <a:off x="2267744" y="4365104"/>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kauns</a:t>
            </a:r>
            <a:endParaRPr lang="en-US" sz="4000" b="1" dirty="0">
              <a:solidFill>
                <a:schemeClr val="tx1"/>
              </a:solidFill>
            </a:endParaRPr>
          </a:p>
        </p:txBody>
      </p:sp>
      <p:sp>
        <p:nvSpPr>
          <p:cNvPr id="11" name="Oval 10"/>
          <p:cNvSpPr/>
          <p:nvPr/>
        </p:nvSpPr>
        <p:spPr>
          <a:xfrm>
            <a:off x="251520" y="5157192"/>
            <a:ext cx="2808312" cy="129614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vainas sajūta</a:t>
            </a:r>
            <a:endParaRPr lang="en-US" sz="4000" b="1" dirty="0">
              <a:solidFill>
                <a:schemeClr val="tx1"/>
              </a:solidFill>
            </a:endParaRPr>
          </a:p>
        </p:txBody>
      </p:sp>
      <p:sp>
        <p:nvSpPr>
          <p:cNvPr id="12" name="Oval 11"/>
          <p:cNvSpPr/>
          <p:nvPr/>
        </p:nvSpPr>
        <p:spPr>
          <a:xfrm>
            <a:off x="3707904" y="5445224"/>
            <a:ext cx="3816424"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slēpšanās</a:t>
            </a:r>
            <a:endParaRPr lang="en-US" sz="40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4"/>
                                        </p:tgtEl>
                                        <p:attrNameLst>
                                          <p:attrName>style.visibility</p:attrName>
                                        </p:attrNameLst>
                                      </p:cBhvr>
                                      <p:to>
                                        <p:strVal val="visible"/>
                                      </p:to>
                                    </p:set>
                                    <p:animEffect transition="in" filter="fade">
                                      <p:cBhvr>
                                        <p:cTn id="15" dur="2000"/>
                                        <p:tgtEl>
                                          <p:spTgt spid="28674"/>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P spid="8" grpId="0" animBg="1"/>
      <p:bldP spid="9"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5</a:t>
            </a:fld>
            <a:endParaRPr lang="en-US"/>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a:solidFill>
                  <a:schemeClr val="tx1"/>
                </a:solidFill>
              </a:rPr>
              <a:t>Vainas novelšana</a:t>
            </a:r>
            <a:endParaRPr lang="en-US" sz="4800" dirty="0">
              <a:solidFill>
                <a:schemeClr val="tx1"/>
              </a:solidFill>
            </a:endParaRPr>
          </a:p>
        </p:txBody>
      </p:sp>
      <p:sp>
        <p:nvSpPr>
          <p:cNvPr id="48131" name="Rectangle 3"/>
          <p:cNvSpPr>
            <a:spLocks noGrp="1" noChangeArrowheads="1"/>
          </p:cNvSpPr>
          <p:nvPr>
            <p:ph type="body" sz="half" idx="1"/>
          </p:nvPr>
        </p:nvSpPr>
        <p:spPr>
          <a:xfrm>
            <a:off x="0" y="656692"/>
            <a:ext cx="9144000" cy="3003227"/>
          </a:xfrm>
        </p:spPr>
        <p:txBody>
          <a:bodyPr/>
          <a:lstStyle/>
          <a:p>
            <a:pPr marL="0" indent="0">
              <a:buNone/>
            </a:pPr>
            <a:r>
              <a:rPr lang="lv-LV" sz="2800" dirty="0"/>
              <a:t>“</a:t>
            </a:r>
            <a:r>
              <a:rPr lang="lv-LV" sz="2800" i="1" dirty="0"/>
              <a:t>Un cilvēks sacīja: "Tā sieva, ko Tu man devi, lai viņa būtu ar mani, tā man deva no tā koka, un es ēdu.“ Un Dievs Tas Kungs sacīja sievai: "Ko tu esi darījusi?" Un sieva sacīja: "Čūska mani pievīla, un es ēdu. </a:t>
            </a:r>
            <a:r>
              <a:rPr lang="lv-LV" sz="2800" dirty="0"/>
              <a:t>"” (1.Moz.3:13-14)</a:t>
            </a:r>
          </a:p>
          <a:p>
            <a:pPr marL="0" indent="0">
              <a:buFont typeface="Wingdings" pitchFamily="2" charset="2"/>
              <a:buNone/>
            </a:pPr>
            <a:endParaRPr lang="lv-LV" sz="2000" b="1" dirty="0"/>
          </a:p>
          <a:p>
            <a:pPr marL="0" indent="0" eaLnBrk="1" hangingPunct="1">
              <a:lnSpc>
                <a:spcPct val="80000"/>
              </a:lnSpc>
            </a:pPr>
            <a:endParaRPr lang="lv-LV" sz="1400" dirty="0"/>
          </a:p>
        </p:txBody>
      </p:sp>
      <p:pic>
        <p:nvPicPr>
          <p:cNvPr id="28675" name="Picture 3"/>
          <p:cNvPicPr>
            <a:picLocks noChangeAspect="1" noChangeArrowheads="1"/>
          </p:cNvPicPr>
          <p:nvPr/>
        </p:nvPicPr>
        <p:blipFill>
          <a:blip r:embed="rId2" cstate="print"/>
          <a:srcRect t="7560" b="14951"/>
          <a:stretch>
            <a:fillRect/>
          </a:stretch>
        </p:blipFill>
        <p:spPr bwMode="auto">
          <a:xfrm>
            <a:off x="2887092" y="3257600"/>
            <a:ext cx="4025168" cy="3600400"/>
          </a:xfrm>
          <a:prstGeom prst="rect">
            <a:avLst/>
          </a:prstGeom>
          <a:ln>
            <a:noFill/>
          </a:ln>
          <a:effectLst>
            <a:softEdge rad="112500"/>
          </a:effectLst>
        </p:spPr>
      </p:pic>
      <p:sp>
        <p:nvSpPr>
          <p:cNvPr id="7" name="Rounded Rectangular Callout 6"/>
          <p:cNvSpPr/>
          <p:nvPr/>
        </p:nvSpPr>
        <p:spPr bwMode="auto">
          <a:xfrm>
            <a:off x="4716016" y="2744924"/>
            <a:ext cx="4355976" cy="684076"/>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Es neesmu vainīgs!</a:t>
            </a:r>
            <a:endParaRPr kumimoji="0" lang="en-US" sz="3600" b="0" i="0" u="none" strike="noStrike" cap="none" normalizeH="0" baseline="0" dirty="0" smtClean="0">
              <a:ln>
                <a:noFill/>
              </a:ln>
              <a:solidFill>
                <a:schemeClr val="tx1"/>
              </a:solidFill>
              <a:effectLst/>
              <a:latin typeface="Tahoma" pitchFamily="34" charset="0"/>
            </a:endParaRPr>
          </a:p>
        </p:txBody>
      </p:sp>
      <p:sp>
        <p:nvSpPr>
          <p:cNvPr id="9" name="Rounded Rectangular Callout 8"/>
          <p:cNvSpPr/>
          <p:nvPr/>
        </p:nvSpPr>
        <p:spPr bwMode="auto">
          <a:xfrm flipH="1">
            <a:off x="144016" y="2960948"/>
            <a:ext cx="4283968" cy="684076"/>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Es neesmu vainīga!</a:t>
            </a:r>
            <a:endParaRPr kumimoji="0" lang="en-US" sz="3600" b="0" i="0" u="none" strike="noStrike" cap="none" normalizeH="0" baseline="0" dirty="0" smtClean="0">
              <a:ln>
                <a:noFill/>
              </a:ln>
              <a:solidFill>
                <a:schemeClr val="tx1"/>
              </a:solidFill>
              <a:effectLst/>
              <a:latin typeface="Tahoma" pitchFamily="34" charset="0"/>
            </a:endParaRPr>
          </a:p>
        </p:txBody>
      </p:sp>
      <p:sp>
        <p:nvSpPr>
          <p:cNvPr id="10" name="Rounded Rectangular Callout 9"/>
          <p:cNvSpPr/>
          <p:nvPr/>
        </p:nvSpPr>
        <p:spPr bwMode="auto">
          <a:xfrm>
            <a:off x="5796136" y="3753036"/>
            <a:ext cx="3131840" cy="684076"/>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Sieva vainīga!</a:t>
            </a:r>
            <a:endParaRPr kumimoji="0" lang="en-US" sz="3600" b="0" i="0" u="none" strike="noStrike" cap="none" normalizeH="0" baseline="0" dirty="0" smtClean="0">
              <a:ln>
                <a:noFill/>
              </a:ln>
              <a:solidFill>
                <a:schemeClr val="tx1"/>
              </a:solidFill>
              <a:effectLst/>
              <a:latin typeface="Tahoma" pitchFamily="34" charset="0"/>
            </a:endParaRPr>
          </a:p>
        </p:txBody>
      </p:sp>
      <p:sp>
        <p:nvSpPr>
          <p:cNvPr id="11" name="Rounded Rectangular Callout 10"/>
          <p:cNvSpPr/>
          <p:nvPr/>
        </p:nvSpPr>
        <p:spPr bwMode="auto">
          <a:xfrm>
            <a:off x="6840252" y="4761148"/>
            <a:ext cx="2087724" cy="1332148"/>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Dievs vainīgs!</a:t>
            </a:r>
            <a:endParaRPr kumimoji="0" lang="en-US" sz="3600" b="0" i="0" u="none" strike="noStrike" cap="none" normalizeH="0" baseline="0" dirty="0" smtClean="0">
              <a:ln>
                <a:noFill/>
              </a:ln>
              <a:solidFill>
                <a:schemeClr val="tx1"/>
              </a:solidFill>
              <a:effectLst/>
              <a:latin typeface="Tahoma" pitchFamily="34" charset="0"/>
            </a:endParaRPr>
          </a:p>
        </p:txBody>
      </p:sp>
      <p:sp>
        <p:nvSpPr>
          <p:cNvPr id="12" name="Rounded Rectangular Callout 11"/>
          <p:cNvSpPr/>
          <p:nvPr/>
        </p:nvSpPr>
        <p:spPr bwMode="auto">
          <a:xfrm flipH="1">
            <a:off x="1043608" y="4005064"/>
            <a:ext cx="2124236" cy="1260140"/>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Čūska vainīga!</a:t>
            </a:r>
            <a:endParaRPr kumimoji="0" lang="en-US" sz="3600" b="0" i="0" u="none" strike="noStrike" cap="none" normalizeH="0" baseline="0" dirty="0" smtClean="0">
              <a:ln>
                <a:noFill/>
              </a:ln>
              <a:solidFill>
                <a:schemeClr val="tx1"/>
              </a:solidFill>
              <a:effectLst/>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5"/>
                                        </p:tgtEl>
                                        <p:attrNameLst>
                                          <p:attrName>style.visibility</p:attrName>
                                        </p:attrNameLst>
                                      </p:cBhvr>
                                      <p:to>
                                        <p:strVal val="visible"/>
                                      </p:to>
                                    </p:set>
                                    <p:animEffect transition="in" filter="fade">
                                      <p:cBhvr>
                                        <p:cTn id="15" dur="2000"/>
                                        <p:tgtEl>
                                          <p:spTgt spid="28675"/>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P spid="7"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475704"/>
            <a:ext cx="9467850" cy="1081088"/>
          </a:xfrm>
        </p:spPr>
        <p:txBody>
          <a:bodyPr/>
          <a:lstStyle/>
          <a:p>
            <a:pPr algn="just">
              <a:lnSpc>
                <a:spcPct val="90000"/>
              </a:lnSpc>
              <a:buFontTx/>
              <a:buNone/>
            </a:pPr>
            <a:r>
              <a:rPr lang="lv-LV" i="1" dirty="0" smtClean="0"/>
              <a:t>	</a:t>
            </a:r>
            <a:r>
              <a:rPr lang="lv-LV" sz="2800" i="1" dirty="0" smtClean="0"/>
              <a:t>1 Bet pirmajā nedēļas dienā ļoti agri, gaismai austot, sievas nāca pie kapa un nesa svaidāmās zāles, ko tās bija sataisījušas. Un vēl kādas citas bija līdz ar tām. 2 Un tās atrada akmeni no kapa noveltu. 3 Tās gāja iekšā un Tā Kunga Jēzus miesas neatrada. </a:t>
            </a:r>
            <a:endParaRPr lang="en-US" sz="2600" i="1" dirty="0" smtClean="0"/>
          </a:p>
        </p:txBody>
      </p:sp>
      <p:pic>
        <p:nvPicPr>
          <p:cNvPr id="2" name="Attēls 1"/>
          <p:cNvPicPr>
            <a:picLocks noChangeAspect="1"/>
          </p:cNvPicPr>
          <p:nvPr/>
        </p:nvPicPr>
        <p:blipFill>
          <a:blip r:embed="rId2" cstate="print">
            <a:extLst>
              <a:ext uri="{28A0092B-C50C-407E-A947-70E740481C1C}">
                <a14:useLocalDpi xmlns="" xmlns:a14="http://schemas.microsoft.com/office/drawing/2010/main" val="0"/>
              </a:ext>
            </a:extLst>
          </a:blip>
          <a:srcRect t="7165"/>
          <a:stretch>
            <a:fillRect/>
          </a:stretch>
        </p:blipFill>
        <p:spPr>
          <a:xfrm>
            <a:off x="3156992" y="2420888"/>
            <a:ext cx="5987007" cy="4437112"/>
          </a:xfrm>
          <a:prstGeom prst="rect">
            <a:avLst/>
          </a:prstGeom>
          <a:ln>
            <a:noFill/>
          </a:ln>
          <a:effectLst>
            <a:softEdge rad="112500"/>
          </a:effectLst>
        </p:spPr>
      </p:pic>
      <p:sp>
        <p:nvSpPr>
          <p:cNvPr id="7"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chemeClr val="tx1"/>
                </a:solidFill>
              </a:rPr>
              <a:t>Lieldienu rīts visai pasaulei</a:t>
            </a:r>
            <a:endParaRPr lang="en-US" sz="4800" dirty="0">
              <a:solidFill>
                <a:schemeClr val="tx1"/>
              </a:solidFill>
            </a:endParaRPr>
          </a:p>
        </p:txBody>
      </p:sp>
      <p:sp>
        <p:nvSpPr>
          <p:cNvPr id="9" name="Oval 8"/>
          <p:cNvSpPr/>
          <p:nvPr/>
        </p:nvSpPr>
        <p:spPr>
          <a:xfrm>
            <a:off x="0" y="2564904"/>
            <a:ext cx="3816424"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slēpšanās</a:t>
            </a:r>
            <a:endParaRPr lang="en-US" sz="4000" b="1" dirty="0">
              <a:solidFill>
                <a:schemeClr val="tx1"/>
              </a:solidFill>
            </a:endParaRPr>
          </a:p>
        </p:txBody>
      </p:sp>
      <p:sp>
        <p:nvSpPr>
          <p:cNvPr id="10" name="Oval 9"/>
          <p:cNvSpPr/>
          <p:nvPr/>
        </p:nvSpPr>
        <p:spPr>
          <a:xfrm>
            <a:off x="4824536" y="2564904"/>
            <a:ext cx="4032448"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meklēšana</a:t>
            </a:r>
            <a:endParaRPr lang="en-US" sz="4000" b="1" dirty="0">
              <a:solidFill>
                <a:schemeClr val="tx1"/>
              </a:solidFill>
            </a:endParaRPr>
          </a:p>
        </p:txBody>
      </p:sp>
      <p:sp>
        <p:nvSpPr>
          <p:cNvPr id="11" name="Right Arrow 10"/>
          <p:cNvSpPr/>
          <p:nvPr/>
        </p:nvSpPr>
        <p:spPr>
          <a:xfrm>
            <a:off x="3960440" y="2636912"/>
            <a:ext cx="792088" cy="64807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p:cNvSpPr/>
          <p:nvPr/>
        </p:nvSpPr>
        <p:spPr>
          <a:xfrm>
            <a:off x="35496" y="5877272"/>
            <a:ext cx="3816424"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egoisms</a:t>
            </a:r>
            <a:endParaRPr lang="en-US" sz="4000" b="1" dirty="0">
              <a:solidFill>
                <a:schemeClr val="tx1"/>
              </a:solidFill>
            </a:endParaRPr>
          </a:p>
        </p:txBody>
      </p:sp>
      <p:sp>
        <p:nvSpPr>
          <p:cNvPr id="16" name="Oval 15"/>
          <p:cNvSpPr/>
          <p:nvPr/>
        </p:nvSpPr>
        <p:spPr>
          <a:xfrm>
            <a:off x="4860032" y="5877272"/>
            <a:ext cx="4032448"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mīlestība</a:t>
            </a:r>
            <a:endParaRPr lang="en-US" sz="4000" b="1" dirty="0">
              <a:solidFill>
                <a:schemeClr val="tx1"/>
              </a:solidFill>
            </a:endParaRPr>
          </a:p>
        </p:txBody>
      </p:sp>
      <p:sp>
        <p:nvSpPr>
          <p:cNvPr id="17" name="Right Arrow 16"/>
          <p:cNvSpPr/>
          <p:nvPr/>
        </p:nvSpPr>
        <p:spPr>
          <a:xfrm>
            <a:off x="3995936" y="5949280"/>
            <a:ext cx="792088" cy="64807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5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7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par>
                          <p:cTn id="33" fill="hold">
                            <p:stCondLst>
                              <p:cond delay="9000"/>
                            </p:stCondLst>
                            <p:childTnLst>
                              <p:par>
                                <p:cTn id="34" presetID="10"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2000"/>
                                        <p:tgtEl>
                                          <p:spTgt spid="17"/>
                                        </p:tgtEl>
                                      </p:cBhvr>
                                    </p:animEffect>
                                  </p:childTnLst>
                                </p:cTn>
                              </p:par>
                            </p:childTnLst>
                          </p:cTn>
                        </p:par>
                        <p:par>
                          <p:cTn id="37" fill="hold">
                            <p:stCondLst>
                              <p:cond delay="11000"/>
                            </p:stCondLst>
                            <p:childTnLst>
                              <p:par>
                                <p:cTn id="38" presetID="10" presetClass="entr" presetSubtype="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p:bldP spid="9" grpId="0" animBg="1"/>
      <p:bldP spid="10" grpId="0" animBg="1"/>
      <p:bldP spid="11"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5 Un, kad tās pārbijušās nolaida acis uz zemi, viņi tām sacīja: "Ko jūs meklējat dzīvo pie mirušiem? 6 Viņš nav šeit, bet ir augšāmcēlies. Pieminiet, ko Viņš jums runājis, vēl Galilejā būdams, 7 sacīdams: Cilvēka Dēlam būs tapt nodotam grēcinieku rokās un krustā sistam un trešā dienā augšāmcelties." </a:t>
            </a:r>
            <a:endParaRPr lang="en-US" sz="2200" i="1" smtClean="0"/>
          </a:p>
        </p:txBody>
      </p:sp>
      <p:pic>
        <p:nvPicPr>
          <p:cNvPr id="2" name="Attēls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51704" y="2492896"/>
            <a:ext cx="5492296" cy="4365104"/>
          </a:xfrm>
          <a:prstGeom prst="rect">
            <a:avLst/>
          </a:prstGeom>
          <a:ln>
            <a:noFill/>
          </a:ln>
          <a:effectLst>
            <a:softEdge rad="112500"/>
          </a:effectLst>
        </p:spPr>
      </p:pic>
      <p:sp>
        <p:nvSpPr>
          <p:cNvPr id="6" name="Oval 5"/>
          <p:cNvSpPr/>
          <p:nvPr/>
        </p:nvSpPr>
        <p:spPr>
          <a:xfrm>
            <a:off x="179512" y="2564904"/>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kauns</a:t>
            </a:r>
            <a:endParaRPr lang="en-US" sz="4000" b="1" dirty="0">
              <a:solidFill>
                <a:schemeClr val="tx1"/>
              </a:solidFill>
            </a:endParaRPr>
          </a:p>
        </p:txBody>
      </p:sp>
      <p:sp>
        <p:nvSpPr>
          <p:cNvPr id="7" name="Oval 6"/>
          <p:cNvSpPr/>
          <p:nvPr/>
        </p:nvSpPr>
        <p:spPr>
          <a:xfrm>
            <a:off x="4355976" y="2564904"/>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prieks</a:t>
            </a:r>
            <a:endParaRPr lang="en-US" sz="4000" b="1" dirty="0">
              <a:solidFill>
                <a:schemeClr val="tx1"/>
              </a:solidFill>
            </a:endParaRPr>
          </a:p>
        </p:txBody>
      </p:sp>
      <p:sp>
        <p:nvSpPr>
          <p:cNvPr id="8" name="Right Arrow 7"/>
          <p:cNvSpPr/>
          <p:nvPr/>
        </p:nvSpPr>
        <p:spPr>
          <a:xfrm>
            <a:off x="3419872" y="2636912"/>
            <a:ext cx="792088" cy="64807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Oval 8"/>
          <p:cNvSpPr/>
          <p:nvPr/>
        </p:nvSpPr>
        <p:spPr>
          <a:xfrm>
            <a:off x="251520" y="5877272"/>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vaina</a:t>
            </a:r>
            <a:endParaRPr lang="en-US" sz="4000" b="1" dirty="0">
              <a:solidFill>
                <a:schemeClr val="tx1"/>
              </a:solidFill>
            </a:endParaRPr>
          </a:p>
        </p:txBody>
      </p:sp>
      <p:sp>
        <p:nvSpPr>
          <p:cNvPr id="10" name="Oval 9"/>
          <p:cNvSpPr/>
          <p:nvPr/>
        </p:nvSpPr>
        <p:spPr>
          <a:xfrm>
            <a:off x="4427984" y="5877272"/>
            <a:ext cx="3816424"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pielūgsme</a:t>
            </a:r>
            <a:endParaRPr lang="en-US" sz="4000" b="1" dirty="0">
              <a:solidFill>
                <a:schemeClr val="tx1"/>
              </a:solidFill>
            </a:endParaRPr>
          </a:p>
        </p:txBody>
      </p:sp>
      <p:sp>
        <p:nvSpPr>
          <p:cNvPr id="11" name="Right Arrow 10"/>
          <p:cNvSpPr/>
          <p:nvPr/>
        </p:nvSpPr>
        <p:spPr>
          <a:xfrm>
            <a:off x="3491880" y="5949280"/>
            <a:ext cx="792088" cy="64807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90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par>
                          <p:cTn id="33" fill="hold">
                            <p:stCondLst>
                              <p:cond delay="110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6" grpId="0" animBg="1"/>
      <p:bldP spid="7" grpId="0" animBg="1"/>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4860032" y="4581128"/>
            <a:ext cx="42119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Noziegumi izdzēsti  </a:t>
            </a:r>
            <a:endParaRPr lang="en-US" sz="4000" b="1" dirty="0">
              <a:solidFill>
                <a:schemeClr val="tx1"/>
              </a:solidFill>
            </a:endParaRPr>
          </a:p>
        </p:txBody>
      </p:sp>
      <p:sp>
        <p:nvSpPr>
          <p:cNvPr id="19" name="Oval 18"/>
          <p:cNvSpPr/>
          <p:nvPr/>
        </p:nvSpPr>
        <p:spPr>
          <a:xfrm>
            <a:off x="4860032" y="620688"/>
            <a:ext cx="42119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Vaina nomazgāta</a:t>
            </a:r>
            <a:endParaRPr lang="en-US" sz="4000" b="1" dirty="0">
              <a:solidFill>
                <a:schemeClr val="tx1"/>
              </a:solidFill>
            </a:endParaRPr>
          </a:p>
        </p:txBody>
      </p:sp>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8</a:t>
            </a:fld>
            <a:endParaRPr lang="en-US" dirty="0"/>
          </a:p>
        </p:txBody>
      </p:sp>
      <p:sp>
        <p:nvSpPr>
          <p:cNvPr id="38914" name="Rectangle 2"/>
          <p:cNvSpPr>
            <a:spLocks noGrp="1" noChangeArrowheads="1"/>
          </p:cNvSpPr>
          <p:nvPr>
            <p:ph type="title"/>
          </p:nvPr>
        </p:nvSpPr>
        <p:spPr>
          <a:xfrm>
            <a:off x="0" y="0"/>
            <a:ext cx="9144000" cy="620713"/>
          </a:xfrm>
        </p:spPr>
        <p:txBody>
          <a:bodyPr/>
          <a:lstStyle/>
          <a:p>
            <a:pPr eaLnBrk="1" hangingPunct="1">
              <a:spcBef>
                <a:spcPct val="20000"/>
              </a:spcBef>
            </a:pPr>
            <a:r>
              <a:rPr lang="lv-LV" sz="5400" b="1" kern="1200" dirty="0" smtClean="0">
                <a:solidFill>
                  <a:schemeClr val="tx1"/>
                </a:solidFill>
              </a:rPr>
              <a:t>Visi parādi nomaksāti</a:t>
            </a:r>
          </a:p>
        </p:txBody>
      </p:sp>
      <p:pic>
        <p:nvPicPr>
          <p:cNvPr id="8" name="Picture 4" descr="BIBLE016"/>
          <p:cNvPicPr>
            <a:picLocks noChangeAspect="1" noChangeArrowheads="1"/>
          </p:cNvPicPr>
          <p:nvPr/>
        </p:nvPicPr>
        <p:blipFill>
          <a:blip r:embed="rId2" cstate="print"/>
          <a:srcRect/>
          <a:stretch>
            <a:fillRect/>
          </a:stretch>
        </p:blipFill>
        <p:spPr bwMode="auto">
          <a:xfrm>
            <a:off x="2051720" y="1368152"/>
            <a:ext cx="4203136" cy="5373216"/>
          </a:xfrm>
          <a:prstGeom prst="rect">
            <a:avLst/>
          </a:prstGeom>
          <a:noFill/>
          <a:ln w="9525">
            <a:noFill/>
            <a:miter lim="800000"/>
            <a:headEnd/>
            <a:tailEnd/>
          </a:ln>
        </p:spPr>
      </p:pic>
      <p:pic>
        <p:nvPicPr>
          <p:cNvPr id="9" name="Picture 8" descr="original-sin.png"/>
          <p:cNvPicPr>
            <a:picLocks noChangeAspect="1"/>
          </p:cNvPicPr>
          <p:nvPr/>
        </p:nvPicPr>
        <p:blipFill>
          <a:blip r:embed="rId3" cstate="print"/>
          <a:stretch>
            <a:fillRect/>
          </a:stretch>
        </p:blipFill>
        <p:spPr>
          <a:xfrm>
            <a:off x="251520" y="2348880"/>
            <a:ext cx="2150063" cy="2150063"/>
          </a:xfrm>
          <a:prstGeom prst="rect">
            <a:avLst/>
          </a:prstGeom>
        </p:spPr>
      </p:pic>
      <p:sp>
        <p:nvSpPr>
          <p:cNvPr id="10" name="Rectangle 2"/>
          <p:cNvSpPr txBox="1">
            <a:spLocks noChangeArrowheads="1"/>
          </p:cNvSpPr>
          <p:nvPr/>
        </p:nvSpPr>
        <p:spPr bwMode="auto">
          <a:xfrm>
            <a:off x="0" y="1628800"/>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Mūsu grēki</a:t>
            </a:r>
            <a:endParaRPr kumimoji="0" lang="en-US" sz="4400" b="0" i="0" u="none" strike="noStrike" kern="0" cap="none" spc="0" normalizeH="0" baseline="0" noProof="0" dirty="0" smtClean="0">
              <a:ln>
                <a:noFill/>
              </a:ln>
              <a:uLnTx/>
              <a:uFillTx/>
              <a:latin typeface="+mj-lt"/>
              <a:ea typeface="+mj-ea"/>
              <a:cs typeface="+mj-cs"/>
            </a:endParaRPr>
          </a:p>
        </p:txBody>
      </p:sp>
      <p:sp>
        <p:nvSpPr>
          <p:cNvPr id="11" name="Right Arrow 10"/>
          <p:cNvSpPr/>
          <p:nvPr/>
        </p:nvSpPr>
        <p:spPr bwMode="auto">
          <a:xfrm>
            <a:off x="2411760" y="321297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Right Arrow 11"/>
          <p:cNvSpPr/>
          <p:nvPr/>
        </p:nvSpPr>
        <p:spPr bwMode="auto">
          <a:xfrm>
            <a:off x="4716016" y="1124744"/>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8" name="Right Arrow 17"/>
          <p:cNvSpPr/>
          <p:nvPr/>
        </p:nvSpPr>
        <p:spPr bwMode="auto">
          <a:xfrm>
            <a:off x="4716016" y="4869160"/>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 name="Oval 19"/>
          <p:cNvSpPr/>
          <p:nvPr/>
        </p:nvSpPr>
        <p:spPr>
          <a:xfrm>
            <a:off x="4860032" y="2564904"/>
            <a:ext cx="4211960" cy="136815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Nevainība atjaunota  </a:t>
            </a:r>
            <a:endParaRPr lang="en-US" sz="4000" b="1" dirty="0">
              <a:solidFill>
                <a:schemeClr val="tx1"/>
              </a:solidFill>
            </a:endParaRPr>
          </a:p>
        </p:txBody>
      </p:sp>
      <p:sp>
        <p:nvSpPr>
          <p:cNvPr id="21" name="Right Arrow 20"/>
          <p:cNvSpPr/>
          <p:nvPr/>
        </p:nvSpPr>
        <p:spPr bwMode="auto">
          <a:xfrm>
            <a:off x="4716016" y="285293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3" name="Oval 22"/>
          <p:cNvSpPr/>
          <p:nvPr/>
        </p:nvSpPr>
        <p:spPr>
          <a:xfrm>
            <a:off x="179512" y="836712"/>
            <a:ext cx="2808312" cy="79208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kauns</a:t>
            </a:r>
            <a:endParaRPr lang="en-US" sz="4000" b="1" dirty="0">
              <a:solidFill>
                <a:schemeClr val="tx1"/>
              </a:solidFill>
            </a:endParaRPr>
          </a:p>
        </p:txBody>
      </p:sp>
      <p:sp>
        <p:nvSpPr>
          <p:cNvPr id="24" name="Oval 23"/>
          <p:cNvSpPr/>
          <p:nvPr/>
        </p:nvSpPr>
        <p:spPr>
          <a:xfrm>
            <a:off x="251520" y="5157192"/>
            <a:ext cx="2808312" cy="129614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vainas sajūta</a:t>
            </a:r>
            <a:endParaRPr lang="en-US" sz="40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2000"/>
                                        <p:tgtEl>
                                          <p:spTgt spid="23"/>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2000"/>
                                        <p:tgtEl>
                                          <p:spTgt spid="24"/>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8500"/>
                            </p:stCondLst>
                            <p:childTnLst>
                              <p:par>
                                <p:cTn id="30" presetID="9"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childTnLst>
                          </p:cTn>
                        </p:par>
                        <p:par>
                          <p:cTn id="33" fill="hold">
                            <p:stCondLst>
                              <p:cond delay="90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par>
                          <p:cTn id="37" fill="hold">
                            <p:stCondLst>
                              <p:cond delay="1100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2000"/>
                                        <p:tgtEl>
                                          <p:spTgt spid="19"/>
                                        </p:tgtEl>
                                      </p:cBhvr>
                                    </p:animEffect>
                                  </p:childTnLst>
                                </p:cTn>
                              </p:par>
                            </p:childTnLst>
                          </p:cTn>
                        </p:par>
                        <p:par>
                          <p:cTn id="41" fill="hold">
                            <p:stCondLst>
                              <p:cond delay="130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2000"/>
                                        <p:tgtEl>
                                          <p:spTgt spid="21"/>
                                        </p:tgtEl>
                                      </p:cBhvr>
                                    </p:animEffect>
                                  </p:childTnLst>
                                </p:cTn>
                              </p:par>
                            </p:childTnLst>
                          </p:cTn>
                        </p:par>
                        <p:par>
                          <p:cTn id="45" fill="hold">
                            <p:stCondLst>
                              <p:cond delay="150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000"/>
                                        <p:tgtEl>
                                          <p:spTgt spid="20"/>
                                        </p:tgtEl>
                                      </p:cBhvr>
                                    </p:animEffect>
                                  </p:childTnLst>
                                </p:cTn>
                              </p:par>
                            </p:childTnLst>
                          </p:cTn>
                        </p:par>
                        <p:par>
                          <p:cTn id="49" fill="hold">
                            <p:stCondLst>
                              <p:cond delay="1700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childTnLst>
                          </p:cTn>
                        </p:par>
                        <p:par>
                          <p:cTn id="53" fill="hold">
                            <p:stCondLst>
                              <p:cond delay="19000"/>
                            </p:stCondLst>
                            <p:childTnLst>
                              <p:par>
                                <p:cTn id="54" presetID="10"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animBg="1"/>
      <p:bldP spid="38914" grpId="0"/>
      <p:bldP spid="10" grpId="0"/>
      <p:bldP spid="11" grpId="0" animBg="1"/>
      <p:bldP spid="12" grpId="0" animBg="1"/>
      <p:bldP spid="18" grpId="0" animBg="1"/>
      <p:bldP spid="20" grpId="0" animBg="1"/>
      <p:bldP spid="21"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 y="0"/>
            <a:ext cx="9215438" cy="1071563"/>
          </a:xfrm>
        </p:spPr>
        <p:txBody>
          <a:bodyPr/>
          <a:lstStyle/>
          <a:p>
            <a:pPr eaLnBrk="1" hangingPunct="1"/>
            <a:r>
              <a:rPr lang="lv-LV" sz="6000" b="1" dirty="0" smtClean="0"/>
              <a:t>Tā nav pasaka</a:t>
            </a:r>
          </a:p>
        </p:txBody>
      </p:sp>
      <p:sp>
        <p:nvSpPr>
          <p:cNvPr id="2054" name="Slide Number Placeholder 5"/>
          <p:cNvSpPr>
            <a:spLocks noGrp="1"/>
          </p:cNvSpPr>
          <p:nvPr>
            <p:ph type="sldNum" sz="quarter" idx="12"/>
          </p:nvPr>
        </p:nvSpPr>
        <p:spPr>
          <a:noFill/>
        </p:spPr>
        <p:txBody>
          <a:bodyPr/>
          <a:lstStyle/>
          <a:p>
            <a:fld id="{E6BE196C-8413-40B6-84B0-B82D566C2513}" type="slidenum">
              <a:rPr lang="lv-LV" smtClean="0"/>
              <a:pPr/>
              <a:t>9</a:t>
            </a:fld>
            <a:endParaRPr lang="lv-LV" smtClean="0"/>
          </a:p>
        </p:txBody>
      </p:sp>
      <p:sp>
        <p:nvSpPr>
          <p:cNvPr id="9" name="Rectangle 8"/>
          <p:cNvSpPr>
            <a:spLocks noChangeArrowheads="1"/>
          </p:cNvSpPr>
          <p:nvPr/>
        </p:nvSpPr>
        <p:spPr bwMode="auto">
          <a:xfrm>
            <a:off x="3851920" y="2996952"/>
            <a:ext cx="1069975" cy="923925"/>
          </a:xfrm>
          <a:prstGeom prst="rect">
            <a:avLst/>
          </a:prstGeom>
          <a:noFill/>
          <a:ln w="9525">
            <a:noFill/>
            <a:miter lim="800000"/>
            <a:headEnd/>
            <a:tailEnd/>
          </a:ln>
        </p:spPr>
        <p:txBody>
          <a:bodyPr wrap="none">
            <a:spAutoFit/>
          </a:bodyPr>
          <a:lstStyle/>
          <a:p>
            <a:r>
              <a:rPr lang="lv-LV" sz="5400" dirty="0"/>
              <a:t>vai</a:t>
            </a:r>
            <a:endParaRPr lang="en-US" sz="5400" dirty="0"/>
          </a:p>
        </p:txBody>
      </p:sp>
      <p:pic>
        <p:nvPicPr>
          <p:cNvPr id="1026" name="Picture 2" descr="Grāmata"/>
          <p:cNvPicPr>
            <a:picLocks noChangeAspect="1" noChangeArrowheads="1"/>
          </p:cNvPicPr>
          <p:nvPr/>
        </p:nvPicPr>
        <p:blipFill>
          <a:blip r:embed="rId2" cstate="print"/>
          <a:srcRect/>
          <a:stretch>
            <a:fillRect/>
          </a:stretch>
        </p:blipFill>
        <p:spPr bwMode="auto">
          <a:xfrm>
            <a:off x="107504" y="1196752"/>
            <a:ext cx="3735117" cy="4822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1" name="Picture 7"/>
          <p:cNvPicPr>
            <a:picLocks noChangeAspect="1" noChangeArrowheads="1"/>
          </p:cNvPicPr>
          <p:nvPr/>
        </p:nvPicPr>
        <p:blipFill>
          <a:blip r:embed="rId3" cstate="print"/>
          <a:srcRect/>
          <a:stretch>
            <a:fillRect/>
          </a:stretch>
        </p:blipFill>
        <p:spPr bwMode="auto">
          <a:xfrm>
            <a:off x="4874213" y="1196752"/>
            <a:ext cx="4269787" cy="48965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1031"/>
                                        </p:tgtEl>
                                        <p:attrNameLst>
                                          <p:attrName>style.visibility</p:attrName>
                                        </p:attrNameLst>
                                      </p:cBhvr>
                                      <p:to>
                                        <p:strVal val="visible"/>
                                      </p:to>
                                    </p:set>
                                    <p:animEffect transition="in" filter="fade">
                                      <p:cBhvr>
                                        <p:cTn id="20" dur="20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2820</TotalTime>
  <Words>741</Words>
  <Application>Microsoft Office PowerPoint</Application>
  <PresentationFormat>On-screen Show (4:3)</PresentationFormat>
  <Paragraphs>98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Lk.24:1-7 Kristus augšāmcelšanās</vt:lpstr>
      <vt:lpstr>Lk.24:1-7 Kristus augšāmcelšanās</vt:lpstr>
      <vt:lpstr>Čūska kārdina Ādamu un Ievu</vt:lpstr>
      <vt:lpstr>Sekas</vt:lpstr>
      <vt:lpstr>Vainas novelšana</vt:lpstr>
      <vt:lpstr>Lieldienu rīts visai pasaulei</vt:lpstr>
      <vt:lpstr>Slide 7</vt:lpstr>
      <vt:lpstr>Visi parādi nomaksāti</vt:lpstr>
      <vt:lpstr>Tā nav pasaka</vt:lpstr>
      <vt:lpstr>Wikipēdija par Jēzu</vt:lpstr>
      <vt:lpstr>Tā nav leģenda</vt:lpstr>
      <vt:lpstr>Tā nav zagšana</vt:lpstr>
      <vt:lpstr>Tās nav halucinācijas</vt:lpstr>
      <vt:lpstr>Tā nav atžirgšana</vt:lpstr>
      <vt:lpstr>Īsta nāve</vt:lpstr>
      <vt:lpstr>Viss ir pa īstam</vt:lpstr>
      <vt:lpstr>Visi parādi nomaksāti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75</cp:revision>
  <dcterms:created xsi:type="dcterms:W3CDTF">2010-10-07T14:46:11Z</dcterms:created>
  <dcterms:modified xsi:type="dcterms:W3CDTF">2024-03-31T16:26:35Z</dcterms:modified>
</cp:coreProperties>
</file>